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70" r:id="rId5"/>
    <p:sldId id="269" r:id="rId6"/>
    <p:sldId id="258" r:id="rId7"/>
    <p:sldId id="264" r:id="rId8"/>
    <p:sldId id="272" r:id="rId9"/>
    <p:sldId id="301" r:id="rId10"/>
    <p:sldId id="280" r:id="rId11"/>
    <p:sldId id="295" r:id="rId12"/>
    <p:sldId id="294" r:id="rId13"/>
    <p:sldId id="296" r:id="rId14"/>
    <p:sldId id="308" r:id="rId15"/>
    <p:sldId id="309" r:id="rId16"/>
    <p:sldId id="303" r:id="rId17"/>
    <p:sldId id="304" r:id="rId18"/>
    <p:sldId id="305" r:id="rId19"/>
    <p:sldId id="306" r:id="rId20"/>
    <p:sldId id="310" r:id="rId21"/>
    <p:sldId id="299" r:id="rId22"/>
    <p:sldId id="312" r:id="rId23"/>
    <p:sldId id="313" r:id="rId24"/>
    <p:sldId id="302" r:id="rId25"/>
  </p:sldIdLst>
  <p:sldSz cx="12192000" cy="6858000"/>
  <p:notesSz cx="6858000" cy="9144000"/>
  <p:embeddedFontLst>
    <p:embeddedFont>
      <p:font typeface="나눔바른고딕" panose="020B0603020101020101" pitchFamily="50" charset="-127"/>
      <p:regular r:id="rId26"/>
      <p:bold r:id="rId27"/>
    </p:embeddedFont>
    <p:embeddedFont>
      <p:font typeface="나눔바른고딕 Light" panose="020B0603020101020101" pitchFamily="50" charset="-127"/>
      <p:regular r:id="rId28"/>
    </p:embeddedFont>
    <p:embeddedFont>
      <p:font typeface="나눔바른고딕 UltraLight" panose="020B0603020101020101" pitchFamily="50" charset="-127"/>
      <p:regular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7F"/>
    <a:srgbClr val="FDD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4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4CA7D-5F51-4EA7-BA82-521E1C31F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FD0F76-F21E-4B28-9A42-027D38187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303D4E-629C-4D47-8AFF-D0FCA3F0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B1156-F0C1-40C8-AF60-956D4D7D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51D44-A8D0-42A1-86BA-78D21431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5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365BC-0AE2-4F8B-8FF4-61AF281E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21042-E8E0-4807-92DB-DFFEB0770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BB5E2-7F61-4602-B07C-08F6B3CB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414BD-1965-493F-AC84-B66BEC4E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45B6D-E5C1-4E00-A890-6325CFA2E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4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FF7CE1-92F8-4D38-BA0B-64162B220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64DF21-4E00-47D3-9896-8F8CFE623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6332D2-8F72-44BD-94EA-52E84C45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31E4-27B1-48ED-929A-8ED8DE2B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9DBE1-114F-4D84-A340-267DB3A6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9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9B84F-9E84-4F70-A574-D28BEE33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5E8B05-E4BF-4A9F-9A25-7826DC5EB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E180F7-7F4C-4D8F-8889-A561D8A0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D3FDEB-694F-4C52-B99B-757C23EA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8C4CB-9366-46C0-A601-F1A22BB6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56CC8-00C2-4DA9-AF01-49B04C0A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A35F8E-65CD-49F9-AE8E-E926C0E8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5E57F-2B1E-4695-B06B-02B71B1E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00BE6-41E4-4B6A-A4DC-795B0F01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4F284-3786-4E2C-A1F0-4F9CF73B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6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0B2B5-95BD-4D05-9931-F989FC69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C891C-5807-4161-9CA5-4BB34F1A4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210D54-93BA-4878-B5C8-7BBA3DCCF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04B45-B4C0-4E0E-A7E1-5CDF8B77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54F537-2DC0-41AA-9552-5F9EC01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6A429-A8B0-4E49-8AC1-1EE72C6C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2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3D78D-A711-467C-922E-6AB85453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9420E-CF8D-454A-9B52-984D3238F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501974-C6AD-4703-8FE8-0AA970E27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DB551F-B33D-4AC9-9402-D0F5CE316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F4F938-1C38-42CF-B6CB-E3F099FE0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EA2B2-4A04-4105-A856-498585AF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058855-2093-421C-9993-88C8B514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B58B41-E549-40F9-95D5-6090FB8C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8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635B9-9AE7-4229-B905-B1EA9522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1A28CE-E9FE-42FC-95DF-F0D1B8C0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504E3C-DB04-4220-BD23-496C374A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B15E20-9B68-4059-87F3-DED6C569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9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D38E85-96DA-45AA-9E08-24F856B7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BB1AC3-9CE1-42E8-A97E-456A9AAD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1C65F-08AA-4B76-A492-954D864E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7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166D0-7396-4289-8187-26629CE1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F52C-3B5E-4901-9884-F611862E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61806F-8F62-474D-A1B5-EA0F34736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736CC-8A56-4DA7-8E40-499A12D6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0367A-1693-4BB9-8099-B0A02EF9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EF0BAA-24F0-4D8C-80EF-87BA21EA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C8C45-6BC9-4FF2-B211-BE939E22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F92C53-F3C2-4666-B90C-C4E6701DB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426E57-E4C7-4810-85E3-B140779E4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CA284-85CC-4055-A139-3B24DEF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704EDD-20D1-4134-B315-AB7D2079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65AF30-7CB3-4A58-94D6-3F314462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53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7EEA8D-C719-47AE-BBBE-0C06FDC6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F6EA3-7FB1-456D-8824-ED3E7A4B9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1AA36-FD1C-44BF-868D-615D6D92E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E756B-35A3-4416-8D50-150FD60FC099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CE452-F410-46E9-A992-820E31C8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DE41F-9741-4653-A489-4F15D085A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89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.sv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12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0.svg"/><Relationship Id="rId5" Type="http://schemas.openxmlformats.org/officeDocument/2006/relationships/image" Target="../media/image41.png"/><Relationship Id="rId15" Type="http://schemas.openxmlformats.org/officeDocument/2006/relationships/image" Target="../media/image47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66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29F1F91F-4F2F-47A4-9935-BE48E2D19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42" y="2106929"/>
            <a:ext cx="2749534" cy="3749365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423AB4A-1F8C-47FC-89BD-BEA2A6C49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99" y="2106930"/>
            <a:ext cx="2402032" cy="3749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9C51E4-5C0A-4CF8-BD0F-0E8E6E07F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87" y="2106930"/>
            <a:ext cx="2402032" cy="374936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418082F-3674-4B72-A5EE-98084FEEA383}"/>
              </a:ext>
            </a:extLst>
          </p:cNvPr>
          <p:cNvSpPr txBox="1"/>
          <p:nvPr/>
        </p:nvSpPr>
        <p:spPr>
          <a:xfrm>
            <a:off x="491229" y="2281986"/>
            <a:ext cx="174477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①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클라이언트를 실행하면 상대 클라이언트를 찾을 때까지 표시를 계속해서 화면에 출력한다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②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상대 클라이언트를 찾으면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매칭이 완료되었다는 표시를 띄운다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③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표시를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초간 띄운 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상대 클라이언트의 프로필과 정보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준비 상태를 화면에 출력한다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2F397E3-F032-460F-9E86-760EAD10D642}"/>
              </a:ext>
            </a:extLst>
          </p:cNvPr>
          <p:cNvSpPr/>
          <p:nvPr/>
        </p:nvSpPr>
        <p:spPr>
          <a:xfrm>
            <a:off x="4785734" y="3217540"/>
            <a:ext cx="137596" cy="137596"/>
          </a:xfrm>
          <a:prstGeom prst="ellipse">
            <a:avLst/>
          </a:prstGeom>
          <a:solidFill>
            <a:schemeClr val="accent1"/>
          </a:solidFill>
          <a:ln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A8CEC3A-F540-4A0F-A614-639E7D612FE0}"/>
              </a:ext>
            </a:extLst>
          </p:cNvPr>
          <p:cNvSpPr/>
          <p:nvPr/>
        </p:nvSpPr>
        <p:spPr>
          <a:xfrm>
            <a:off x="7247191" y="3231320"/>
            <a:ext cx="137596" cy="137596"/>
          </a:xfrm>
          <a:prstGeom prst="ellipse">
            <a:avLst/>
          </a:prstGeom>
          <a:solidFill>
            <a:schemeClr val="accent1"/>
          </a:solidFill>
          <a:ln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0435A69-32CA-48A5-AE3F-36BE76D3D1E0}"/>
              </a:ext>
            </a:extLst>
          </p:cNvPr>
          <p:cNvSpPr/>
          <p:nvPr/>
        </p:nvSpPr>
        <p:spPr>
          <a:xfrm>
            <a:off x="9664547" y="2286715"/>
            <a:ext cx="137596" cy="137596"/>
          </a:xfrm>
          <a:prstGeom prst="ellipse">
            <a:avLst/>
          </a:prstGeom>
          <a:solidFill>
            <a:schemeClr val="accent1"/>
          </a:solidFill>
          <a:ln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C1625D-54C3-40F4-A0C2-D4D644DA46A2}"/>
              </a:ext>
            </a:extLst>
          </p:cNvPr>
          <p:cNvSpPr/>
          <p:nvPr/>
        </p:nvSpPr>
        <p:spPr>
          <a:xfrm>
            <a:off x="491229" y="5717545"/>
            <a:ext cx="1744772" cy="563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① ② ③ 순서가 진행되어 상대 클라이언트 컴포넌트 내부의 이미지가 변경될 때마다 페이드 인 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아웃 효과를 적용한다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41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46C556EA-1E0A-4B28-9AB8-2E002803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41" y="2164223"/>
            <a:ext cx="2749534" cy="3749365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FDB8C584-BB62-4BF3-BA47-AB5E517C8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74" y="2164222"/>
            <a:ext cx="2755631" cy="3749365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283A4D0E-3347-477A-A680-ED44A7226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87" y="2164222"/>
            <a:ext cx="2749534" cy="374936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6991B2A-EDD5-4160-A923-7EF596DDE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58" y="2164222"/>
            <a:ext cx="2749534" cy="3749365"/>
          </a:xfrm>
          <a:prstGeom prst="rect">
            <a:avLst/>
          </a:prstGeom>
        </p:spPr>
      </p:pic>
      <p:sp>
        <p:nvSpPr>
          <p:cNvPr id="83" name="타원 82">
            <a:extLst>
              <a:ext uri="{FF2B5EF4-FFF2-40B4-BE49-F238E27FC236}">
                <a16:creationId xmlns:a16="http://schemas.microsoft.com/office/drawing/2014/main" id="{D1C8F27C-7EA4-4BB4-A48F-0315E623E831}"/>
              </a:ext>
            </a:extLst>
          </p:cNvPr>
          <p:cNvSpPr/>
          <p:nvPr/>
        </p:nvSpPr>
        <p:spPr>
          <a:xfrm>
            <a:off x="4115903" y="5174220"/>
            <a:ext cx="137596" cy="137596"/>
          </a:xfrm>
          <a:prstGeom prst="ellipse">
            <a:avLst/>
          </a:prstGeom>
          <a:solidFill>
            <a:schemeClr val="accent1"/>
          </a:solidFill>
          <a:ln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A4D408-8FE8-44E3-8E27-49CF758B68B6}"/>
              </a:ext>
            </a:extLst>
          </p:cNvPr>
          <p:cNvSpPr txBox="1"/>
          <p:nvPr/>
        </p:nvSpPr>
        <p:spPr>
          <a:xfrm>
            <a:off x="491229" y="2281986"/>
            <a:ext cx="1744772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① 준비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누르면 프로필 위의 준비 상태 텍스트가 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‘NOT READY’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‘READY’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변경되고</a:t>
            </a: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② 준비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버튼의 텍스트는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‘READY’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‘CANCEL’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변경된다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③ 두 클라이언트가 모두 준비 상태일    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경우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READY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위의 텍스트가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초의 카운트 다운으로 변경된다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④ 카운트 다운이 완료되면  준비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창이 사리지고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클라이언트의 프로필이 중앙으로 내려온다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A6E196-48C0-4A2D-B584-08BA159F0A56}"/>
              </a:ext>
            </a:extLst>
          </p:cNvPr>
          <p:cNvGrpSpPr/>
          <p:nvPr/>
        </p:nvGrpSpPr>
        <p:grpSpPr>
          <a:xfrm>
            <a:off x="8254537" y="5147201"/>
            <a:ext cx="237566" cy="200055"/>
            <a:chOff x="8261464" y="5154128"/>
            <a:chExt cx="237566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D8A4F4F-6F1C-45C9-B470-0CEC72714394}"/>
                </a:ext>
              </a:extLst>
            </p:cNvPr>
            <p:cNvSpPr/>
            <p:nvPr/>
          </p:nvSpPr>
          <p:spPr>
            <a:xfrm>
              <a:off x="8309068" y="5181147"/>
              <a:ext cx="137596" cy="137596"/>
            </a:xfrm>
            <a:prstGeom prst="ellipse">
              <a:avLst/>
            </a:prstGeom>
            <a:solidFill>
              <a:schemeClr val="accent1"/>
            </a:solidFill>
            <a:ln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FAE96-CD5D-48AA-AF68-025836080FCE}"/>
                </a:ext>
              </a:extLst>
            </p:cNvPr>
            <p:cNvSpPr txBox="1"/>
            <p:nvPr/>
          </p:nvSpPr>
          <p:spPr>
            <a:xfrm>
              <a:off x="8261464" y="5154128"/>
              <a:ext cx="237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058364B-A4F0-48AC-982C-965ECDC00590}"/>
              </a:ext>
            </a:extLst>
          </p:cNvPr>
          <p:cNvGrpSpPr/>
          <p:nvPr/>
        </p:nvGrpSpPr>
        <p:grpSpPr>
          <a:xfrm>
            <a:off x="6315425" y="5142439"/>
            <a:ext cx="237566" cy="200055"/>
            <a:chOff x="6292027" y="5149366"/>
            <a:chExt cx="237566" cy="20005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17458C18-676E-482D-ADBB-5D5230D2E521}"/>
                </a:ext>
              </a:extLst>
            </p:cNvPr>
            <p:cNvSpPr/>
            <p:nvPr/>
          </p:nvSpPr>
          <p:spPr>
            <a:xfrm>
              <a:off x="6340655" y="5181147"/>
              <a:ext cx="137596" cy="137596"/>
            </a:xfrm>
            <a:prstGeom prst="ellipse">
              <a:avLst/>
            </a:prstGeom>
            <a:solidFill>
              <a:schemeClr val="accent1"/>
            </a:solidFill>
            <a:ln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FBDC0E-52BF-4012-B12B-9D37E6A02F53}"/>
                </a:ext>
              </a:extLst>
            </p:cNvPr>
            <p:cNvSpPr txBox="1"/>
            <p:nvPr/>
          </p:nvSpPr>
          <p:spPr>
            <a:xfrm>
              <a:off x="6292027" y="5149366"/>
              <a:ext cx="237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6FDD7DD-64E9-4CA5-81E4-8E993CFFA473}"/>
              </a:ext>
            </a:extLst>
          </p:cNvPr>
          <p:cNvGrpSpPr/>
          <p:nvPr/>
        </p:nvGrpSpPr>
        <p:grpSpPr>
          <a:xfrm>
            <a:off x="9491740" y="2593804"/>
            <a:ext cx="237566" cy="200055"/>
            <a:chOff x="8259083" y="5154680"/>
            <a:chExt cx="237566" cy="200055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055DD25-0AC7-498F-9169-11BE586EEAFB}"/>
                </a:ext>
              </a:extLst>
            </p:cNvPr>
            <p:cNvSpPr/>
            <p:nvPr/>
          </p:nvSpPr>
          <p:spPr>
            <a:xfrm>
              <a:off x="8309068" y="5181147"/>
              <a:ext cx="137596" cy="137596"/>
            </a:xfrm>
            <a:prstGeom prst="ellipse">
              <a:avLst/>
            </a:prstGeom>
            <a:solidFill>
              <a:schemeClr val="accent1"/>
            </a:solidFill>
            <a:ln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3AEE21E-500A-4BAD-8533-A9C324BE8577}"/>
                </a:ext>
              </a:extLst>
            </p:cNvPr>
            <p:cNvSpPr txBox="1"/>
            <p:nvPr/>
          </p:nvSpPr>
          <p:spPr>
            <a:xfrm>
              <a:off x="8259083" y="5154680"/>
              <a:ext cx="237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8F8BF29-733A-41A7-B9C9-6F0949273D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6327" y="1557460"/>
            <a:ext cx="1" cy="2212417"/>
          </a:xfrm>
          <a:prstGeom prst="bentConnector3">
            <a:avLst>
              <a:gd name="adj1" fmla="val 2286010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69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2DCBC2-7796-4F93-AB2B-CEA997154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20" y="2158649"/>
            <a:ext cx="2060627" cy="3749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9D55FC-9E63-4BDC-843A-B4BF698DDF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67" y="2158649"/>
            <a:ext cx="2688569" cy="3755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D215AB-EA48-4A5D-BBB6-72FC3EAE1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124" y="2158649"/>
            <a:ext cx="2060627" cy="3749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A2E08A-C069-4B32-B391-AF9E0E3BE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39" y="2158649"/>
            <a:ext cx="2066723" cy="3755461"/>
          </a:xfrm>
          <a:prstGeom prst="rect">
            <a:avLst/>
          </a:prstGeom>
        </p:spPr>
      </p:pic>
      <p:sp>
        <p:nvSpPr>
          <p:cNvPr id="83" name="타원 82">
            <a:extLst>
              <a:ext uri="{FF2B5EF4-FFF2-40B4-BE49-F238E27FC236}">
                <a16:creationId xmlns:a16="http://schemas.microsoft.com/office/drawing/2014/main" id="{7EACE675-5465-42BC-AFC2-032F225C5352}"/>
              </a:ext>
            </a:extLst>
          </p:cNvPr>
          <p:cNvSpPr/>
          <p:nvPr/>
        </p:nvSpPr>
        <p:spPr>
          <a:xfrm>
            <a:off x="4104096" y="2593804"/>
            <a:ext cx="137596" cy="137596"/>
          </a:xfrm>
          <a:prstGeom prst="ellipse">
            <a:avLst/>
          </a:prstGeom>
          <a:solidFill>
            <a:schemeClr val="accent1"/>
          </a:solidFill>
          <a:ln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56016B-4D3F-4C50-8C6B-C85B4866B800}"/>
              </a:ext>
            </a:extLst>
          </p:cNvPr>
          <p:cNvSpPr txBox="1"/>
          <p:nvPr/>
        </p:nvSpPr>
        <p:spPr>
          <a:xfrm>
            <a:off x="491229" y="2281986"/>
            <a:ext cx="174477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① 준비 화면에서 게임 화면으로 변경 후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클라이언트는 동시에 주사위를 던진다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② 두 개의 주사위 중 큰 값이 나온 주사위의 색이 검정색으로 변하며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주사위를 던진 클라이언트가 흑이 된다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③ 누구의 턴인지 클라이언트 정보 우측에 버튼이 표시되며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버튼을 누르면 돌을 한 수 물릴 수 있다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④ 돌을 놓을 수 있는 위치에 마우스 커서를 놓으면 커서가 손 모양으로 바뀌며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 시 돌이 놓이게 된다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⑤ 돌을 놓으면 상대 클라이언트에게 턴이 넘어가게 되고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동일하게 버튼이 표시된다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A1FE15-435B-46A0-BAF3-90B359AF9221}"/>
              </a:ext>
            </a:extLst>
          </p:cNvPr>
          <p:cNvGrpSpPr/>
          <p:nvPr/>
        </p:nvGrpSpPr>
        <p:grpSpPr>
          <a:xfrm>
            <a:off x="8564883" y="2531345"/>
            <a:ext cx="237566" cy="200055"/>
            <a:chOff x="8261464" y="5154128"/>
            <a:chExt cx="237566" cy="200055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86C1C91-BA04-41E7-B682-5CA200C02D15}"/>
                </a:ext>
              </a:extLst>
            </p:cNvPr>
            <p:cNvSpPr/>
            <p:nvPr/>
          </p:nvSpPr>
          <p:spPr>
            <a:xfrm>
              <a:off x="8309068" y="5181147"/>
              <a:ext cx="137596" cy="137596"/>
            </a:xfrm>
            <a:prstGeom prst="ellipse">
              <a:avLst/>
            </a:prstGeom>
            <a:solidFill>
              <a:schemeClr val="accent1"/>
            </a:solidFill>
            <a:ln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38FFB3-A4CC-415E-98AE-9741F0CFA7F1}"/>
                </a:ext>
              </a:extLst>
            </p:cNvPr>
            <p:cNvSpPr txBox="1"/>
            <p:nvPr/>
          </p:nvSpPr>
          <p:spPr>
            <a:xfrm>
              <a:off x="8261464" y="5154128"/>
              <a:ext cx="237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6089887-ED0D-41D5-B049-CC31A922396F}"/>
              </a:ext>
            </a:extLst>
          </p:cNvPr>
          <p:cNvGrpSpPr/>
          <p:nvPr/>
        </p:nvGrpSpPr>
        <p:grpSpPr>
          <a:xfrm>
            <a:off x="5248616" y="4304239"/>
            <a:ext cx="237566" cy="200055"/>
            <a:chOff x="6292027" y="5149366"/>
            <a:chExt cx="237566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318A26CA-FA45-423B-8692-283D8269E976}"/>
                </a:ext>
              </a:extLst>
            </p:cNvPr>
            <p:cNvSpPr/>
            <p:nvPr/>
          </p:nvSpPr>
          <p:spPr>
            <a:xfrm>
              <a:off x="6340655" y="5181147"/>
              <a:ext cx="137596" cy="137596"/>
            </a:xfrm>
            <a:prstGeom prst="ellipse">
              <a:avLst/>
            </a:prstGeom>
            <a:solidFill>
              <a:schemeClr val="accent1"/>
            </a:solidFill>
            <a:ln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880222-DA12-41D3-806B-898598904A22}"/>
                </a:ext>
              </a:extLst>
            </p:cNvPr>
            <p:cNvSpPr txBox="1"/>
            <p:nvPr/>
          </p:nvSpPr>
          <p:spPr>
            <a:xfrm>
              <a:off x="6292027" y="5149366"/>
              <a:ext cx="237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198CE7E-A5CD-4C76-905D-D142B66CD41A}"/>
              </a:ext>
            </a:extLst>
          </p:cNvPr>
          <p:cNvGrpSpPr/>
          <p:nvPr/>
        </p:nvGrpSpPr>
        <p:grpSpPr>
          <a:xfrm>
            <a:off x="7555477" y="4204211"/>
            <a:ext cx="237566" cy="200055"/>
            <a:chOff x="8259083" y="5154680"/>
            <a:chExt cx="237566" cy="20005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357A1F5-801C-492D-A213-10E1ECAC9D7F}"/>
                </a:ext>
              </a:extLst>
            </p:cNvPr>
            <p:cNvSpPr/>
            <p:nvPr/>
          </p:nvSpPr>
          <p:spPr>
            <a:xfrm>
              <a:off x="8309068" y="5181147"/>
              <a:ext cx="137596" cy="137596"/>
            </a:xfrm>
            <a:prstGeom prst="ellipse">
              <a:avLst/>
            </a:prstGeom>
            <a:solidFill>
              <a:schemeClr val="accent1"/>
            </a:solidFill>
            <a:ln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540720-C97E-45F0-AFD9-DBB323B4C763}"/>
                </a:ext>
              </a:extLst>
            </p:cNvPr>
            <p:cNvSpPr txBox="1"/>
            <p:nvPr/>
          </p:nvSpPr>
          <p:spPr>
            <a:xfrm>
              <a:off x="8259083" y="5154680"/>
              <a:ext cx="237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CCC26D3-FEC1-48E5-83D3-BFC239A2DDA5}"/>
              </a:ext>
            </a:extLst>
          </p:cNvPr>
          <p:cNvGrpSpPr/>
          <p:nvPr/>
        </p:nvGrpSpPr>
        <p:grpSpPr>
          <a:xfrm>
            <a:off x="10782726" y="5131420"/>
            <a:ext cx="237566" cy="200055"/>
            <a:chOff x="8262258" y="5154680"/>
            <a:chExt cx="237566" cy="20005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19ECA92-5194-43CC-BABE-D36A44B2AEC8}"/>
                </a:ext>
              </a:extLst>
            </p:cNvPr>
            <p:cNvSpPr/>
            <p:nvPr/>
          </p:nvSpPr>
          <p:spPr>
            <a:xfrm>
              <a:off x="8309068" y="5181147"/>
              <a:ext cx="137596" cy="137596"/>
            </a:xfrm>
            <a:prstGeom prst="ellipse">
              <a:avLst/>
            </a:prstGeom>
            <a:solidFill>
              <a:schemeClr val="accent1"/>
            </a:solidFill>
            <a:ln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2BFA9F8-588B-42C2-93F6-254FA66E488E}"/>
                </a:ext>
              </a:extLst>
            </p:cNvPr>
            <p:cNvSpPr txBox="1"/>
            <p:nvPr/>
          </p:nvSpPr>
          <p:spPr>
            <a:xfrm>
              <a:off x="8262258" y="5154680"/>
              <a:ext cx="237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4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295EBF8B-37C9-44C9-8BD7-3EB8C52A8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06" y="2106930"/>
            <a:ext cx="2064013" cy="3752341"/>
          </a:xfrm>
          <a:prstGeom prst="rect">
            <a:avLst/>
          </a:prstGeom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CF9005F5-54E5-471C-AA0F-159FD3E9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91" y="2106930"/>
            <a:ext cx="2064013" cy="3752341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033442D5-9361-4F2A-8CEB-F53632C0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76" y="2106930"/>
            <a:ext cx="2064013" cy="375234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4DCE0C-AE86-45E2-A4DA-8E5BCC9A33B3}"/>
              </a:ext>
            </a:extLst>
          </p:cNvPr>
          <p:cNvSpPr/>
          <p:nvPr/>
        </p:nvSpPr>
        <p:spPr>
          <a:xfrm>
            <a:off x="2936825" y="4232030"/>
            <a:ext cx="1888790" cy="49165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B715BBB-D2E8-4A1B-B4DC-0075D6F72FF5}"/>
              </a:ext>
            </a:extLst>
          </p:cNvPr>
          <p:cNvSpPr/>
          <p:nvPr/>
        </p:nvSpPr>
        <p:spPr>
          <a:xfrm>
            <a:off x="3626182" y="5041699"/>
            <a:ext cx="1919519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69DD0B1-3306-4C5F-B569-8675B43B1A18}"/>
              </a:ext>
            </a:extLst>
          </p:cNvPr>
          <p:cNvSpPr/>
          <p:nvPr/>
        </p:nvSpPr>
        <p:spPr>
          <a:xfrm>
            <a:off x="3641547" y="5058525"/>
            <a:ext cx="1888790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F637F8-402C-48E8-BCD9-3064C947E850}"/>
              </a:ext>
            </a:extLst>
          </p:cNvPr>
          <p:cNvSpPr txBox="1"/>
          <p:nvPr/>
        </p:nvSpPr>
        <p:spPr>
          <a:xfrm>
            <a:off x="4071710" y="5149304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B662D84-E4A8-44B5-9B58-4ECDDE6FF72E}"/>
              </a:ext>
            </a:extLst>
          </p:cNvPr>
          <p:cNvSpPr txBox="1"/>
          <p:nvPr/>
        </p:nvSpPr>
        <p:spPr>
          <a:xfrm>
            <a:off x="4071710" y="5298247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0EB2681-2D94-4241-9A3C-DE182BA60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21" y="5100374"/>
            <a:ext cx="491659" cy="491659"/>
          </a:xfrm>
          <a:prstGeom prst="rect">
            <a:avLst/>
          </a:prstGeom>
        </p:spPr>
      </p:pic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4FA9FD62-36D7-46A6-B2D1-6F5EE44C1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1981"/>
              </p:ext>
            </p:extLst>
          </p:nvPr>
        </p:nvGraphicFramePr>
        <p:xfrm>
          <a:off x="3626183" y="304638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57EAFD-9AE9-4718-9AC4-166814F6AB99}"/>
              </a:ext>
            </a:extLst>
          </p:cNvPr>
          <p:cNvSpPr/>
          <p:nvPr/>
        </p:nvSpPr>
        <p:spPr>
          <a:xfrm>
            <a:off x="3626182" y="2435466"/>
            <a:ext cx="1919519" cy="52531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0FE850-0001-428F-A1B8-9902B774067C}"/>
              </a:ext>
            </a:extLst>
          </p:cNvPr>
          <p:cNvSpPr/>
          <p:nvPr/>
        </p:nvSpPr>
        <p:spPr>
          <a:xfrm>
            <a:off x="3626183" y="2436019"/>
            <a:ext cx="1918962" cy="524758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EC49CD7-A830-4165-AC2C-35394FE484F5}"/>
              </a:ext>
            </a:extLst>
          </p:cNvPr>
          <p:cNvSpPr/>
          <p:nvPr/>
        </p:nvSpPr>
        <p:spPr>
          <a:xfrm>
            <a:off x="3641546" y="2452292"/>
            <a:ext cx="1888790" cy="49165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364163-9F47-43F3-B7E7-19630534BE7E}"/>
              </a:ext>
            </a:extLst>
          </p:cNvPr>
          <p:cNvSpPr txBox="1"/>
          <p:nvPr/>
        </p:nvSpPr>
        <p:spPr>
          <a:xfrm>
            <a:off x="4071708" y="2543072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C1EA8D-367F-48B2-BF6A-9B1AD5EF4880}"/>
              </a:ext>
            </a:extLst>
          </p:cNvPr>
          <p:cNvSpPr txBox="1"/>
          <p:nvPr/>
        </p:nvSpPr>
        <p:spPr>
          <a:xfrm>
            <a:off x="4071710" y="2692016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89AA9636-8058-485B-8C50-6EA8EC55B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79" y="2381012"/>
            <a:ext cx="591343" cy="591343"/>
          </a:xfrm>
          <a:prstGeom prst="rect">
            <a:avLst/>
          </a:prstGeom>
        </p:spPr>
      </p:pic>
      <p:pic>
        <p:nvPicPr>
          <p:cNvPr id="92" name="그림 91" descr="실루엣이(가) 표시된 사진&#10;&#10;자동 생성된 설명">
            <a:extLst>
              <a:ext uri="{FF2B5EF4-FFF2-40B4-BE49-F238E27FC236}">
                <a16:creationId xmlns:a16="http://schemas.microsoft.com/office/drawing/2014/main" id="{C9C9D995-C3DB-4354-A577-1EB65AA5A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84" y="2518341"/>
            <a:ext cx="364446" cy="364446"/>
          </a:xfrm>
          <a:prstGeom prst="rect">
            <a:avLst/>
          </a:prstGeom>
        </p:spPr>
      </p:pic>
      <p:sp>
        <p:nvSpPr>
          <p:cNvPr id="149" name="타원 148">
            <a:extLst>
              <a:ext uri="{FF2B5EF4-FFF2-40B4-BE49-F238E27FC236}">
                <a16:creationId xmlns:a16="http://schemas.microsoft.com/office/drawing/2014/main" id="{03678755-6DC5-49D1-A3DF-0E192A7424BB}"/>
              </a:ext>
            </a:extLst>
          </p:cNvPr>
          <p:cNvSpPr/>
          <p:nvPr/>
        </p:nvSpPr>
        <p:spPr>
          <a:xfrm>
            <a:off x="4651280" y="3592953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D95037-5951-47B0-B727-643A007D136B}"/>
              </a:ext>
            </a:extLst>
          </p:cNvPr>
          <p:cNvSpPr/>
          <p:nvPr/>
        </p:nvSpPr>
        <p:spPr>
          <a:xfrm>
            <a:off x="4532207" y="3833334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3E043346-9225-4A21-A6E0-29ED32DC3EEA}"/>
              </a:ext>
            </a:extLst>
          </p:cNvPr>
          <p:cNvSpPr/>
          <p:nvPr/>
        </p:nvSpPr>
        <p:spPr>
          <a:xfrm>
            <a:off x="4653661" y="383120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0C21DB8-BCEC-4E71-A104-BC88A80C2592}"/>
              </a:ext>
            </a:extLst>
          </p:cNvPr>
          <p:cNvSpPr/>
          <p:nvPr/>
        </p:nvSpPr>
        <p:spPr>
          <a:xfrm>
            <a:off x="4777496" y="3833216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7D9AE9E-3D65-4308-8856-6CF6B0A645A9}"/>
              </a:ext>
            </a:extLst>
          </p:cNvPr>
          <p:cNvSpPr/>
          <p:nvPr/>
        </p:nvSpPr>
        <p:spPr>
          <a:xfrm>
            <a:off x="4651280" y="3714767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957A913-8DC1-46B0-A6FB-B0E860675EED}"/>
              </a:ext>
            </a:extLst>
          </p:cNvPr>
          <p:cNvSpPr/>
          <p:nvPr/>
        </p:nvSpPr>
        <p:spPr>
          <a:xfrm>
            <a:off x="4531650" y="3952816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9B67273D-0CDE-43FA-8E47-1EE6E7E06740}"/>
              </a:ext>
            </a:extLst>
          </p:cNvPr>
          <p:cNvSpPr/>
          <p:nvPr/>
        </p:nvSpPr>
        <p:spPr>
          <a:xfrm>
            <a:off x="4413728" y="395244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5AA37A9-4AA6-4AF9-A737-AD249B5C36F4}"/>
              </a:ext>
            </a:extLst>
          </p:cNvPr>
          <p:cNvSpPr/>
          <p:nvPr/>
        </p:nvSpPr>
        <p:spPr>
          <a:xfrm>
            <a:off x="4655485" y="3952606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47C28FE0-F348-455E-AA06-60BA003BAA39}"/>
              </a:ext>
            </a:extLst>
          </p:cNvPr>
          <p:cNvSpPr/>
          <p:nvPr/>
        </p:nvSpPr>
        <p:spPr>
          <a:xfrm>
            <a:off x="4777496" y="3952606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67DF59C-38A2-4757-84C8-BC3A8E3267CF}"/>
              </a:ext>
            </a:extLst>
          </p:cNvPr>
          <p:cNvSpPr/>
          <p:nvPr/>
        </p:nvSpPr>
        <p:spPr>
          <a:xfrm>
            <a:off x="4414958" y="4072451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91B37160-F877-4C7D-A8C4-D3600C28F1D3}"/>
              </a:ext>
            </a:extLst>
          </p:cNvPr>
          <p:cNvSpPr/>
          <p:nvPr/>
        </p:nvSpPr>
        <p:spPr>
          <a:xfrm>
            <a:off x="4533816" y="4072451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D5C76080-22D6-4848-BA5B-7D6EBA7431EF}"/>
              </a:ext>
            </a:extLst>
          </p:cNvPr>
          <p:cNvSpPr/>
          <p:nvPr/>
        </p:nvSpPr>
        <p:spPr>
          <a:xfrm>
            <a:off x="4655658" y="4193810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3CA9CB3-B9E4-40EE-9415-553D3F7AE187}"/>
              </a:ext>
            </a:extLst>
          </p:cNvPr>
          <p:cNvSpPr/>
          <p:nvPr/>
        </p:nvSpPr>
        <p:spPr>
          <a:xfrm>
            <a:off x="4656042" y="4073806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65DEA73-6B8C-477D-9171-28B3E6F2A17E}"/>
              </a:ext>
            </a:extLst>
          </p:cNvPr>
          <p:cNvSpPr/>
          <p:nvPr/>
        </p:nvSpPr>
        <p:spPr>
          <a:xfrm>
            <a:off x="4772519" y="4071996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26FEA18-934B-482C-9D66-5A1517EDA0C9}"/>
              </a:ext>
            </a:extLst>
          </p:cNvPr>
          <p:cNvSpPr/>
          <p:nvPr/>
        </p:nvSpPr>
        <p:spPr>
          <a:xfrm>
            <a:off x="4894234" y="4071996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300C375-1AEE-4CCC-AF0A-92C04B0CFE11}"/>
              </a:ext>
            </a:extLst>
          </p:cNvPr>
          <p:cNvSpPr/>
          <p:nvPr/>
        </p:nvSpPr>
        <p:spPr>
          <a:xfrm>
            <a:off x="4772519" y="4311670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3F8DF81-56BE-43B7-9FD8-4F7209A9BBB5}"/>
              </a:ext>
            </a:extLst>
          </p:cNvPr>
          <p:cNvSpPr/>
          <p:nvPr/>
        </p:nvSpPr>
        <p:spPr>
          <a:xfrm>
            <a:off x="4294061" y="3833879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BD23E39-08F2-422B-A47C-72F061136102}"/>
              </a:ext>
            </a:extLst>
          </p:cNvPr>
          <p:cNvSpPr/>
          <p:nvPr/>
        </p:nvSpPr>
        <p:spPr>
          <a:xfrm>
            <a:off x="4413923" y="383120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8FC8C3F-F270-4BC0-B4C0-DE95582385EE}"/>
              </a:ext>
            </a:extLst>
          </p:cNvPr>
          <p:cNvSpPr/>
          <p:nvPr/>
        </p:nvSpPr>
        <p:spPr>
          <a:xfrm>
            <a:off x="4776678" y="4193810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936BD33-115E-41C2-84ED-017112E156EF}"/>
              </a:ext>
            </a:extLst>
          </p:cNvPr>
          <p:cNvSpPr/>
          <p:nvPr/>
        </p:nvSpPr>
        <p:spPr>
          <a:xfrm>
            <a:off x="4531650" y="4193810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69112FE3-B6F7-432E-88D8-31763F7E7538}"/>
              </a:ext>
            </a:extLst>
          </p:cNvPr>
          <p:cNvSpPr/>
          <p:nvPr/>
        </p:nvSpPr>
        <p:spPr>
          <a:xfrm>
            <a:off x="4530977" y="3711649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113C4E6E-832B-457D-9E87-5171FDBAB2B0}"/>
              </a:ext>
            </a:extLst>
          </p:cNvPr>
          <p:cNvSpPr/>
          <p:nvPr/>
        </p:nvSpPr>
        <p:spPr>
          <a:xfrm>
            <a:off x="4294061" y="3952447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423066ED-6A90-4A4E-B761-2ADCEA4C3839}"/>
              </a:ext>
            </a:extLst>
          </p:cNvPr>
          <p:cNvSpPr/>
          <p:nvPr/>
        </p:nvSpPr>
        <p:spPr>
          <a:xfrm>
            <a:off x="4653277" y="4312631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2E99BC9-8035-40E7-989C-C9E0B426F240}"/>
              </a:ext>
            </a:extLst>
          </p:cNvPr>
          <p:cNvSpPr/>
          <p:nvPr/>
        </p:nvSpPr>
        <p:spPr>
          <a:xfrm>
            <a:off x="4173183" y="395244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63284F8-B4E8-41CE-AC2C-152047987504}"/>
              </a:ext>
            </a:extLst>
          </p:cNvPr>
          <p:cNvSpPr/>
          <p:nvPr/>
        </p:nvSpPr>
        <p:spPr>
          <a:xfrm>
            <a:off x="4173798" y="383120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921C4A0-B36C-4C22-AE23-05B98A969747}"/>
              </a:ext>
            </a:extLst>
          </p:cNvPr>
          <p:cNvSpPr/>
          <p:nvPr/>
        </p:nvSpPr>
        <p:spPr>
          <a:xfrm>
            <a:off x="4052920" y="3951052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260334CE-4079-4D32-B556-4D7708C831F7}"/>
              </a:ext>
            </a:extLst>
          </p:cNvPr>
          <p:cNvSpPr/>
          <p:nvPr/>
        </p:nvSpPr>
        <p:spPr>
          <a:xfrm>
            <a:off x="4294255" y="4072359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DA7A1DDB-34F0-4611-BAD6-13114E378A55}"/>
              </a:ext>
            </a:extLst>
          </p:cNvPr>
          <p:cNvSpPr/>
          <p:nvPr/>
        </p:nvSpPr>
        <p:spPr>
          <a:xfrm>
            <a:off x="4294061" y="4193375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       </a:t>
            </a:r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C65BDF41-6824-49BF-844E-A397FB2FCB43}"/>
              </a:ext>
            </a:extLst>
          </p:cNvPr>
          <p:cNvSpPr/>
          <p:nvPr/>
        </p:nvSpPr>
        <p:spPr>
          <a:xfrm>
            <a:off x="4415236" y="4193151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4690E51F-318F-4E66-BBC3-ACE488BFBA58}"/>
              </a:ext>
            </a:extLst>
          </p:cNvPr>
          <p:cNvSpPr/>
          <p:nvPr/>
        </p:nvSpPr>
        <p:spPr>
          <a:xfrm>
            <a:off x="5012578" y="4191841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CBCF8C7-BCC3-4E18-9BD6-5B19A240ACF3}"/>
              </a:ext>
            </a:extLst>
          </p:cNvPr>
          <p:cNvSpPr/>
          <p:nvPr/>
        </p:nvSpPr>
        <p:spPr>
          <a:xfrm>
            <a:off x="4895658" y="4195811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F433CBD-CEC4-4B61-B261-68AE5E5ACF4F}"/>
              </a:ext>
            </a:extLst>
          </p:cNvPr>
          <p:cNvSpPr>
            <a:spLocks noChangeAspect="1"/>
          </p:cNvSpPr>
          <p:nvPr/>
        </p:nvSpPr>
        <p:spPr>
          <a:xfrm>
            <a:off x="6346624" y="2860208"/>
            <a:ext cx="1489276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EE4595F-3CE5-4454-A834-6E9EE0D07EAB}"/>
              </a:ext>
            </a:extLst>
          </p:cNvPr>
          <p:cNvSpPr>
            <a:spLocks noChangeAspect="1"/>
          </p:cNvSpPr>
          <p:nvPr/>
        </p:nvSpPr>
        <p:spPr>
          <a:xfrm>
            <a:off x="6346623" y="2860208"/>
            <a:ext cx="1489276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5FAC16E-9DE7-4DF3-AC23-83922181D4CB}"/>
              </a:ext>
            </a:extLst>
          </p:cNvPr>
          <p:cNvSpPr>
            <a:spLocks noChangeAspect="1"/>
          </p:cNvSpPr>
          <p:nvPr/>
        </p:nvSpPr>
        <p:spPr>
          <a:xfrm>
            <a:off x="6346623" y="5236646"/>
            <a:ext cx="1489276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99C6529C-B0E4-47CC-AA60-920696EFAA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10" y="3200261"/>
            <a:ext cx="1817142" cy="1817142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E5D06CF6-414B-4C4B-9117-E2AA4D825657}"/>
              </a:ext>
            </a:extLst>
          </p:cNvPr>
          <p:cNvSpPr txBox="1">
            <a:spLocks noChangeAspect="1"/>
          </p:cNvSpPr>
          <p:nvPr/>
        </p:nvSpPr>
        <p:spPr>
          <a:xfrm>
            <a:off x="6571297" y="4821244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5F97053-A7C7-4154-B43B-238729F18B41}"/>
              </a:ext>
            </a:extLst>
          </p:cNvPr>
          <p:cNvSpPr txBox="1">
            <a:spLocks noChangeAspect="1"/>
          </p:cNvSpPr>
          <p:nvPr/>
        </p:nvSpPr>
        <p:spPr>
          <a:xfrm>
            <a:off x="6571297" y="497274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250EE5C-897A-45BB-8ED0-A6946DDA8B4B}"/>
              </a:ext>
            </a:extLst>
          </p:cNvPr>
          <p:cNvSpPr txBox="1">
            <a:spLocks noChangeAspect="1"/>
          </p:cNvSpPr>
          <p:nvPr/>
        </p:nvSpPr>
        <p:spPr>
          <a:xfrm>
            <a:off x="6560526" y="2979420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BLACK WIN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8770827-2E9D-447A-97F1-3E1EDB986A33}"/>
              </a:ext>
            </a:extLst>
          </p:cNvPr>
          <p:cNvSpPr>
            <a:spLocks noChangeAspect="1"/>
          </p:cNvSpPr>
          <p:nvPr/>
        </p:nvSpPr>
        <p:spPr>
          <a:xfrm>
            <a:off x="8730731" y="246308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8449331-00A0-49DB-A8C2-221A54BED292}"/>
              </a:ext>
            </a:extLst>
          </p:cNvPr>
          <p:cNvSpPr>
            <a:spLocks noChangeAspect="1"/>
          </p:cNvSpPr>
          <p:nvPr/>
        </p:nvSpPr>
        <p:spPr>
          <a:xfrm>
            <a:off x="8730730" y="246308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B895458-9D44-4A6A-AE8E-5973BD2D534A}"/>
              </a:ext>
            </a:extLst>
          </p:cNvPr>
          <p:cNvSpPr>
            <a:spLocks noChangeAspect="1"/>
          </p:cNvSpPr>
          <p:nvPr/>
        </p:nvSpPr>
        <p:spPr>
          <a:xfrm>
            <a:off x="8730730" y="483951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905D372-EA62-498B-B254-FF8A9CBB62F0}"/>
              </a:ext>
            </a:extLst>
          </p:cNvPr>
          <p:cNvSpPr>
            <a:spLocks noChangeAspect="1"/>
          </p:cNvSpPr>
          <p:nvPr/>
        </p:nvSpPr>
        <p:spPr>
          <a:xfrm>
            <a:off x="9644146" y="246308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C78BC22-9FB0-4944-B82F-F09D41466B25}"/>
              </a:ext>
            </a:extLst>
          </p:cNvPr>
          <p:cNvSpPr>
            <a:spLocks noChangeAspect="1"/>
          </p:cNvSpPr>
          <p:nvPr/>
        </p:nvSpPr>
        <p:spPr>
          <a:xfrm>
            <a:off x="9644145" y="246308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CFF3924-22C4-4DEC-B51F-D92099460F80}"/>
              </a:ext>
            </a:extLst>
          </p:cNvPr>
          <p:cNvSpPr>
            <a:spLocks noChangeAspect="1"/>
          </p:cNvSpPr>
          <p:nvPr/>
        </p:nvSpPr>
        <p:spPr>
          <a:xfrm>
            <a:off x="9644145" y="483951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64AE0CC5-C0DE-46E9-A775-BAF28F18A3DC}"/>
              </a:ext>
            </a:extLst>
          </p:cNvPr>
          <p:cNvSpPr>
            <a:spLocks noChangeAspect="1"/>
          </p:cNvSpPr>
          <p:nvPr/>
        </p:nvSpPr>
        <p:spPr>
          <a:xfrm>
            <a:off x="8730730" y="501747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7CC0DF4-1E81-4DF8-A6C9-6E08A56F7417}"/>
              </a:ext>
            </a:extLst>
          </p:cNvPr>
          <p:cNvSpPr>
            <a:spLocks noChangeAspect="1"/>
          </p:cNvSpPr>
          <p:nvPr/>
        </p:nvSpPr>
        <p:spPr>
          <a:xfrm>
            <a:off x="8745793" y="503295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7" name="그림 216">
            <a:extLst>
              <a:ext uri="{FF2B5EF4-FFF2-40B4-BE49-F238E27FC236}">
                <a16:creationId xmlns:a16="http://schemas.microsoft.com/office/drawing/2014/main" id="{72DB7118-4EE8-4A6A-A58E-114FB0A9E6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23" y="2803133"/>
            <a:ext cx="1817142" cy="1817142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DC7B3253-D495-49B0-A551-EE48B3722596}"/>
              </a:ext>
            </a:extLst>
          </p:cNvPr>
          <p:cNvSpPr txBox="1">
            <a:spLocks noChangeAspect="1"/>
          </p:cNvSpPr>
          <p:nvPr/>
        </p:nvSpPr>
        <p:spPr>
          <a:xfrm>
            <a:off x="9128180" y="510999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6CF6A2D-61CE-4DF0-A4DA-F870AA2D357C}"/>
              </a:ext>
            </a:extLst>
          </p:cNvPr>
          <p:cNvSpPr txBox="1">
            <a:spLocks noChangeAspect="1"/>
          </p:cNvSpPr>
          <p:nvPr/>
        </p:nvSpPr>
        <p:spPr>
          <a:xfrm>
            <a:off x="8622610" y="442411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DB231FF-AD29-4D3D-AAE8-1D7A0482C57C}"/>
              </a:ext>
            </a:extLst>
          </p:cNvPr>
          <p:cNvSpPr txBox="1">
            <a:spLocks noChangeAspect="1"/>
          </p:cNvSpPr>
          <p:nvPr/>
        </p:nvSpPr>
        <p:spPr>
          <a:xfrm>
            <a:off x="8622610" y="457561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5A25BAF-AD82-4E9B-8BDA-B46AF2C2BF2F}"/>
              </a:ext>
            </a:extLst>
          </p:cNvPr>
          <p:cNvSpPr txBox="1">
            <a:spLocks noChangeAspect="1"/>
          </p:cNvSpPr>
          <p:nvPr/>
        </p:nvSpPr>
        <p:spPr>
          <a:xfrm>
            <a:off x="8611839" y="258229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BEED6BD8-0A83-4285-8269-91B78B813246}"/>
              </a:ext>
            </a:extLst>
          </p:cNvPr>
          <p:cNvSpPr txBox="1">
            <a:spLocks noChangeAspect="1"/>
          </p:cNvSpPr>
          <p:nvPr/>
        </p:nvSpPr>
        <p:spPr>
          <a:xfrm>
            <a:off x="9520411" y="4420582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B3FC0FE-CA76-44E6-AA69-87DAFB322D18}"/>
              </a:ext>
            </a:extLst>
          </p:cNvPr>
          <p:cNvSpPr txBox="1">
            <a:spLocks noChangeAspect="1"/>
          </p:cNvSpPr>
          <p:nvPr/>
        </p:nvSpPr>
        <p:spPr>
          <a:xfrm>
            <a:off x="9520411" y="4572084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EC9DA45-BF0F-40DC-9C68-C2F261D7A204}"/>
              </a:ext>
            </a:extLst>
          </p:cNvPr>
          <p:cNvSpPr txBox="1">
            <a:spLocks noChangeAspect="1"/>
          </p:cNvSpPr>
          <p:nvPr/>
        </p:nvSpPr>
        <p:spPr>
          <a:xfrm>
            <a:off x="9539837" y="258229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5" name="그림 224">
            <a:extLst>
              <a:ext uri="{FF2B5EF4-FFF2-40B4-BE49-F238E27FC236}">
                <a16:creationId xmlns:a16="http://schemas.microsoft.com/office/drawing/2014/main" id="{0EDE12FD-B65A-46FF-A567-6C7CEE98B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06" y="2821298"/>
            <a:ext cx="1817141" cy="1817141"/>
          </a:xfrm>
          <a:prstGeom prst="rect">
            <a:avLst/>
          </a:prstGeom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id="{EB4FFA86-CD85-4820-932A-B467ECA8E303}"/>
              </a:ext>
            </a:extLst>
          </p:cNvPr>
          <p:cNvSpPr/>
          <p:nvPr/>
        </p:nvSpPr>
        <p:spPr>
          <a:xfrm>
            <a:off x="4415723" y="3570714"/>
            <a:ext cx="137596" cy="137596"/>
          </a:xfrm>
          <a:prstGeom prst="ellipse">
            <a:avLst/>
          </a:prstGeom>
          <a:solidFill>
            <a:schemeClr val="accent1"/>
          </a:solidFill>
          <a:ln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49C708-402B-4504-BF7B-93A3A307918E}"/>
              </a:ext>
            </a:extLst>
          </p:cNvPr>
          <p:cNvSpPr txBox="1"/>
          <p:nvPr/>
        </p:nvSpPr>
        <p:spPr>
          <a:xfrm>
            <a:off x="491229" y="2281986"/>
            <a:ext cx="174477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① 게임 진행 중 오목이 완성되면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3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 동안 점선으로 외곽을 강조해준다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②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초가 지나면 승리한 클라이언트의 프로필과 정보를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 동안 보여준다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800" dirty="0">
              <a:solidFill>
                <a:schemeClr val="bg2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③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초가 지나면 자동으로 준비 화면으로 돌아간다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BD4768D-347A-45A8-86C9-03A2DD581FA0}"/>
              </a:ext>
            </a:extLst>
          </p:cNvPr>
          <p:cNvGrpSpPr/>
          <p:nvPr/>
        </p:nvGrpSpPr>
        <p:grpSpPr>
          <a:xfrm>
            <a:off x="8553916" y="1901478"/>
            <a:ext cx="237566" cy="200055"/>
            <a:chOff x="8261464" y="5154128"/>
            <a:chExt cx="237566" cy="2000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F84465F-1EE3-498D-9405-C27B6F9FCAD0}"/>
                </a:ext>
              </a:extLst>
            </p:cNvPr>
            <p:cNvSpPr/>
            <p:nvPr/>
          </p:nvSpPr>
          <p:spPr>
            <a:xfrm>
              <a:off x="8309068" y="5181147"/>
              <a:ext cx="137596" cy="137596"/>
            </a:xfrm>
            <a:prstGeom prst="ellipse">
              <a:avLst/>
            </a:prstGeom>
            <a:solidFill>
              <a:schemeClr val="accent1"/>
            </a:solidFill>
            <a:ln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81B648-350D-4B02-B83C-DE3FAB7835FF}"/>
                </a:ext>
              </a:extLst>
            </p:cNvPr>
            <p:cNvSpPr txBox="1"/>
            <p:nvPr/>
          </p:nvSpPr>
          <p:spPr>
            <a:xfrm>
              <a:off x="8261464" y="5154128"/>
              <a:ext cx="237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4DA5579-F10F-4907-81E0-AEA3CC468CDF}"/>
              </a:ext>
            </a:extLst>
          </p:cNvPr>
          <p:cNvGrpSpPr/>
          <p:nvPr/>
        </p:nvGrpSpPr>
        <p:grpSpPr>
          <a:xfrm>
            <a:off x="6311442" y="2640965"/>
            <a:ext cx="237566" cy="200055"/>
            <a:chOff x="6292027" y="5149366"/>
            <a:chExt cx="237566" cy="200055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39E6585E-071E-46D3-891A-776C35B31403}"/>
                </a:ext>
              </a:extLst>
            </p:cNvPr>
            <p:cNvSpPr/>
            <p:nvPr/>
          </p:nvSpPr>
          <p:spPr>
            <a:xfrm>
              <a:off x="6340655" y="5181147"/>
              <a:ext cx="137596" cy="137596"/>
            </a:xfrm>
            <a:prstGeom prst="ellipse">
              <a:avLst/>
            </a:prstGeom>
            <a:solidFill>
              <a:schemeClr val="accent1"/>
            </a:solidFill>
            <a:ln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91AD694-72BA-406F-A716-1937505A9B9F}"/>
                </a:ext>
              </a:extLst>
            </p:cNvPr>
            <p:cNvSpPr txBox="1"/>
            <p:nvPr/>
          </p:nvSpPr>
          <p:spPr>
            <a:xfrm>
              <a:off x="6292027" y="5149366"/>
              <a:ext cx="2375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96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6BACB5-FAF9-421C-96BA-97A310453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63" y="1893915"/>
            <a:ext cx="1314572" cy="2051934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A01B786-81BF-42DF-A503-C586CF514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35" y="1893915"/>
            <a:ext cx="1314572" cy="205193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FFAF4A0E-7213-49C8-A276-5F08C3C15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07" y="1893915"/>
            <a:ext cx="1504752" cy="205193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E4FD46E-8B30-4D54-B4FF-4977EF7A0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79" y="1893914"/>
            <a:ext cx="1504752" cy="2051935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218632E-C17D-4BCF-A9FC-BCAF37F6C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051" y="1893913"/>
            <a:ext cx="1504752" cy="20519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03CD50-D78A-40AA-84E3-04609926B0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05" y="4116083"/>
            <a:ext cx="1127730" cy="20519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CDA518-B5B7-4CFB-ABAD-0A07D7C5A6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19" y="4116083"/>
            <a:ext cx="1471388" cy="20552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C1743-4001-448A-BAD7-0B993A6805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54" y="4116083"/>
            <a:ext cx="1127730" cy="20519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BA8AAF9-B86A-4A82-8275-B046AD5D5C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31" y="4112747"/>
            <a:ext cx="1131066" cy="2055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CFFE5B7-2B35-4BDF-93B1-0C906AA09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72" y="4112745"/>
            <a:ext cx="1468051" cy="2051935"/>
          </a:xfrm>
          <a:prstGeom prst="rect">
            <a:avLst/>
          </a:prstGeom>
        </p:spPr>
      </p:pic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23DB2FA6-97B9-44F4-A7EF-0BCCA9B352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03" y="4119421"/>
            <a:ext cx="1131066" cy="2051934"/>
          </a:xfrm>
          <a:prstGeom prst="rect">
            <a:avLst/>
          </a:prstGeom>
        </p:spPr>
      </p:pic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FF73525F-A273-41C8-84D7-B83A8787D5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323" y="4119421"/>
            <a:ext cx="1504752" cy="20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9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94E2353-CB61-40F3-86DD-1CC56B4B0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06" y="2106930"/>
            <a:ext cx="2064013" cy="37523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799ED-87D4-4DBC-86D3-F16D02D4215A}"/>
              </a:ext>
            </a:extLst>
          </p:cNvPr>
          <p:cNvSpPr>
            <a:spLocks noChangeAspect="1"/>
          </p:cNvSpPr>
          <p:nvPr/>
        </p:nvSpPr>
        <p:spPr>
          <a:xfrm>
            <a:off x="3720561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FB2DD3-6BDB-43AB-9E15-C84DA2EC5455}"/>
              </a:ext>
            </a:extLst>
          </p:cNvPr>
          <p:cNvSpPr>
            <a:spLocks noChangeAspect="1"/>
          </p:cNvSpPr>
          <p:nvPr/>
        </p:nvSpPr>
        <p:spPr>
          <a:xfrm>
            <a:off x="3720560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67C898-9F20-4F57-86AB-76D20D896FF3}"/>
              </a:ext>
            </a:extLst>
          </p:cNvPr>
          <p:cNvSpPr>
            <a:spLocks noChangeAspect="1"/>
          </p:cNvSpPr>
          <p:nvPr/>
        </p:nvSpPr>
        <p:spPr>
          <a:xfrm>
            <a:off x="3720560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26DD33-AEAC-443E-89A2-1A8B0CBDC9B0}"/>
              </a:ext>
            </a:extLst>
          </p:cNvPr>
          <p:cNvSpPr>
            <a:spLocks noChangeAspect="1"/>
          </p:cNvSpPr>
          <p:nvPr/>
        </p:nvSpPr>
        <p:spPr>
          <a:xfrm>
            <a:off x="4633976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AEF038-E65C-498D-96F6-4CADE642D534}"/>
              </a:ext>
            </a:extLst>
          </p:cNvPr>
          <p:cNvSpPr>
            <a:spLocks noChangeAspect="1"/>
          </p:cNvSpPr>
          <p:nvPr/>
        </p:nvSpPr>
        <p:spPr>
          <a:xfrm>
            <a:off x="4633975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B4D2AE-BFAF-4D69-8C74-1590C848E3A7}"/>
              </a:ext>
            </a:extLst>
          </p:cNvPr>
          <p:cNvSpPr>
            <a:spLocks noChangeAspect="1"/>
          </p:cNvSpPr>
          <p:nvPr/>
        </p:nvSpPr>
        <p:spPr>
          <a:xfrm>
            <a:off x="4633975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D3D869-BC17-490F-893C-BDBA45C3415C}"/>
              </a:ext>
            </a:extLst>
          </p:cNvPr>
          <p:cNvSpPr>
            <a:spLocks noChangeAspect="1"/>
          </p:cNvSpPr>
          <p:nvPr/>
        </p:nvSpPr>
        <p:spPr>
          <a:xfrm>
            <a:off x="3720560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10CFBE-7FCD-4E33-BFE9-5921442F1DAA}"/>
              </a:ext>
            </a:extLst>
          </p:cNvPr>
          <p:cNvSpPr>
            <a:spLocks noChangeAspect="1"/>
          </p:cNvSpPr>
          <p:nvPr/>
        </p:nvSpPr>
        <p:spPr>
          <a:xfrm>
            <a:off x="3735623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FE30A0-2425-4B85-ADC1-91D660578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53" y="2798053"/>
            <a:ext cx="1817142" cy="18171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B9871C-63A0-4007-A73E-35DBF211703E}"/>
              </a:ext>
            </a:extLst>
          </p:cNvPr>
          <p:cNvSpPr txBox="1">
            <a:spLocks noChangeAspect="1"/>
          </p:cNvSpPr>
          <p:nvPr/>
        </p:nvSpPr>
        <p:spPr>
          <a:xfrm>
            <a:off x="4118010" y="510491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B9EB71-A5F2-4B14-8735-EA3442E74909}"/>
              </a:ext>
            </a:extLst>
          </p:cNvPr>
          <p:cNvSpPr txBox="1">
            <a:spLocks noChangeAspect="1"/>
          </p:cNvSpPr>
          <p:nvPr/>
        </p:nvSpPr>
        <p:spPr>
          <a:xfrm>
            <a:off x="3612440" y="441903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89502-1A59-40A9-B681-5507A91677E1}"/>
              </a:ext>
            </a:extLst>
          </p:cNvPr>
          <p:cNvSpPr txBox="1">
            <a:spLocks noChangeAspect="1"/>
          </p:cNvSpPr>
          <p:nvPr/>
        </p:nvSpPr>
        <p:spPr>
          <a:xfrm>
            <a:off x="3612440" y="457053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9AF1C7-96D3-482D-AF2E-BCE15800C77F}"/>
              </a:ext>
            </a:extLst>
          </p:cNvPr>
          <p:cNvSpPr txBox="1">
            <a:spLocks noChangeAspect="1"/>
          </p:cNvSpPr>
          <p:nvPr/>
        </p:nvSpPr>
        <p:spPr>
          <a:xfrm>
            <a:off x="4524636" y="3690486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MATCHING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3C818E-AFC7-4A59-9485-DE9FA0A8587C}"/>
              </a:ext>
            </a:extLst>
          </p:cNvPr>
          <p:cNvSpPr txBox="1">
            <a:spLocks noChangeAspect="1"/>
          </p:cNvSpPr>
          <p:nvPr/>
        </p:nvSpPr>
        <p:spPr>
          <a:xfrm>
            <a:off x="3601669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9E11260-B86D-4F84-A403-127737844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13" y="3368916"/>
            <a:ext cx="259812" cy="274124"/>
          </a:xfrm>
          <a:prstGeom prst="rect">
            <a:avLst/>
          </a:prstGeom>
        </p:spPr>
      </p:pic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E54A981E-7A73-409E-B91D-F136B6590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91" y="2106930"/>
            <a:ext cx="2064013" cy="3752341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20489C45-34AA-41BB-B556-368C20D8D629}"/>
              </a:ext>
            </a:extLst>
          </p:cNvPr>
          <p:cNvSpPr>
            <a:spLocks noChangeAspect="1"/>
          </p:cNvSpPr>
          <p:nvPr/>
        </p:nvSpPr>
        <p:spPr>
          <a:xfrm>
            <a:off x="6224546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FA4BF2-A9C3-4C5F-A962-EF67E5D5E260}"/>
              </a:ext>
            </a:extLst>
          </p:cNvPr>
          <p:cNvSpPr>
            <a:spLocks noChangeAspect="1"/>
          </p:cNvSpPr>
          <p:nvPr/>
        </p:nvSpPr>
        <p:spPr>
          <a:xfrm>
            <a:off x="6224545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6DC3533-E67E-414E-9877-7BB634307841}"/>
              </a:ext>
            </a:extLst>
          </p:cNvPr>
          <p:cNvSpPr>
            <a:spLocks noChangeAspect="1"/>
          </p:cNvSpPr>
          <p:nvPr/>
        </p:nvSpPr>
        <p:spPr>
          <a:xfrm>
            <a:off x="6224545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E1AA893-9788-44C2-ADDB-41D728A478DB}"/>
              </a:ext>
            </a:extLst>
          </p:cNvPr>
          <p:cNvSpPr>
            <a:spLocks noChangeAspect="1"/>
          </p:cNvSpPr>
          <p:nvPr/>
        </p:nvSpPr>
        <p:spPr>
          <a:xfrm>
            <a:off x="7137961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5869922-E8DB-417F-8824-8C56EBDFD6B4}"/>
              </a:ext>
            </a:extLst>
          </p:cNvPr>
          <p:cNvSpPr>
            <a:spLocks noChangeAspect="1"/>
          </p:cNvSpPr>
          <p:nvPr/>
        </p:nvSpPr>
        <p:spPr>
          <a:xfrm>
            <a:off x="7137960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1E39ED-E6CA-43EE-88C9-FBA4760A67BF}"/>
              </a:ext>
            </a:extLst>
          </p:cNvPr>
          <p:cNvSpPr>
            <a:spLocks noChangeAspect="1"/>
          </p:cNvSpPr>
          <p:nvPr/>
        </p:nvSpPr>
        <p:spPr>
          <a:xfrm>
            <a:off x="7137960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FBB7DE-31B3-43F7-924F-941D68CCB6C5}"/>
              </a:ext>
            </a:extLst>
          </p:cNvPr>
          <p:cNvSpPr>
            <a:spLocks noChangeAspect="1"/>
          </p:cNvSpPr>
          <p:nvPr/>
        </p:nvSpPr>
        <p:spPr>
          <a:xfrm>
            <a:off x="6224545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AF18A1A-B2F3-4494-AF04-95B7FA4FABB5}"/>
              </a:ext>
            </a:extLst>
          </p:cNvPr>
          <p:cNvSpPr>
            <a:spLocks noChangeAspect="1"/>
          </p:cNvSpPr>
          <p:nvPr/>
        </p:nvSpPr>
        <p:spPr>
          <a:xfrm>
            <a:off x="6239608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0A158F6C-9614-4088-B80C-924F21B18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38" y="2798053"/>
            <a:ext cx="1817142" cy="181714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8D6A4E7-3660-47A3-B30F-E75E11EA7461}"/>
              </a:ext>
            </a:extLst>
          </p:cNvPr>
          <p:cNvSpPr txBox="1">
            <a:spLocks noChangeAspect="1"/>
          </p:cNvSpPr>
          <p:nvPr/>
        </p:nvSpPr>
        <p:spPr>
          <a:xfrm>
            <a:off x="6621995" y="510491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D6EBBFB-356E-48FB-90CD-56C48E65694F}"/>
              </a:ext>
            </a:extLst>
          </p:cNvPr>
          <p:cNvSpPr txBox="1">
            <a:spLocks noChangeAspect="1"/>
          </p:cNvSpPr>
          <p:nvPr/>
        </p:nvSpPr>
        <p:spPr>
          <a:xfrm>
            <a:off x="6116425" y="441903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012979-F0D4-4A63-BE74-9A729C3CC0EF}"/>
              </a:ext>
            </a:extLst>
          </p:cNvPr>
          <p:cNvSpPr txBox="1">
            <a:spLocks noChangeAspect="1"/>
          </p:cNvSpPr>
          <p:nvPr/>
        </p:nvSpPr>
        <p:spPr>
          <a:xfrm>
            <a:off x="6116425" y="457053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713B8B-125C-42CA-992B-EA71205C49F5}"/>
              </a:ext>
            </a:extLst>
          </p:cNvPr>
          <p:cNvSpPr txBox="1">
            <a:spLocks noChangeAspect="1"/>
          </p:cNvSpPr>
          <p:nvPr/>
        </p:nvSpPr>
        <p:spPr>
          <a:xfrm>
            <a:off x="7028621" y="3690486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MATCHING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246579E-C435-406E-80DC-80A27FA7122E}"/>
              </a:ext>
            </a:extLst>
          </p:cNvPr>
          <p:cNvSpPr txBox="1">
            <a:spLocks noChangeAspect="1"/>
          </p:cNvSpPr>
          <p:nvPr/>
        </p:nvSpPr>
        <p:spPr>
          <a:xfrm>
            <a:off x="6105654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F3295183-5958-46FB-AD2D-258DED7E9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98" y="3368916"/>
            <a:ext cx="259812" cy="27412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79AA0DC0-30E8-4C2F-8A8F-D42A9AC33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63" y="3204978"/>
            <a:ext cx="906872" cy="906872"/>
          </a:xfrm>
          <a:prstGeom prst="rect">
            <a:avLst/>
          </a:prstGeom>
        </p:spPr>
      </p:pic>
      <p:pic>
        <p:nvPicPr>
          <p:cNvPr id="127" name="그림 126" descr="스크린샷이(가) 표시된 사진&#10;&#10;자동 생성된 설명">
            <a:extLst>
              <a:ext uri="{FF2B5EF4-FFF2-40B4-BE49-F238E27FC236}">
                <a16:creationId xmlns:a16="http://schemas.microsoft.com/office/drawing/2014/main" id="{67E10B58-D05E-4BEE-9BF7-42890186B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76" y="2106930"/>
            <a:ext cx="2064013" cy="3752341"/>
          </a:xfrm>
          <a:prstGeom prst="rect">
            <a:avLst/>
          </a:prstGeom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AB598F8-94CF-4C30-B91C-FD60A11CB576}"/>
              </a:ext>
            </a:extLst>
          </p:cNvPr>
          <p:cNvSpPr>
            <a:spLocks noChangeAspect="1"/>
          </p:cNvSpPr>
          <p:nvPr/>
        </p:nvSpPr>
        <p:spPr>
          <a:xfrm>
            <a:off x="8728531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F88FA7-195A-4C96-BBB6-97F09BCD7DFB}"/>
              </a:ext>
            </a:extLst>
          </p:cNvPr>
          <p:cNvSpPr>
            <a:spLocks noChangeAspect="1"/>
          </p:cNvSpPr>
          <p:nvPr/>
        </p:nvSpPr>
        <p:spPr>
          <a:xfrm>
            <a:off x="8728530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7420B3-CA6C-4008-B822-3D0BF52DF783}"/>
              </a:ext>
            </a:extLst>
          </p:cNvPr>
          <p:cNvSpPr>
            <a:spLocks noChangeAspect="1"/>
          </p:cNvSpPr>
          <p:nvPr/>
        </p:nvSpPr>
        <p:spPr>
          <a:xfrm>
            <a:off x="8728530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46A1AC6-5DD1-438E-81B4-7103633A47DF}"/>
              </a:ext>
            </a:extLst>
          </p:cNvPr>
          <p:cNvSpPr>
            <a:spLocks noChangeAspect="1"/>
          </p:cNvSpPr>
          <p:nvPr/>
        </p:nvSpPr>
        <p:spPr>
          <a:xfrm>
            <a:off x="9641946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DD19F38-7FF8-4C47-9D9F-F583770FE743}"/>
              </a:ext>
            </a:extLst>
          </p:cNvPr>
          <p:cNvSpPr>
            <a:spLocks noChangeAspect="1"/>
          </p:cNvSpPr>
          <p:nvPr/>
        </p:nvSpPr>
        <p:spPr>
          <a:xfrm>
            <a:off x="9641945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3A83D4C-D90D-4376-B3CA-649E69158140}"/>
              </a:ext>
            </a:extLst>
          </p:cNvPr>
          <p:cNvSpPr>
            <a:spLocks noChangeAspect="1"/>
          </p:cNvSpPr>
          <p:nvPr/>
        </p:nvSpPr>
        <p:spPr>
          <a:xfrm>
            <a:off x="9641945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AA0E722-C8D8-41B6-8578-707822F61A70}"/>
              </a:ext>
            </a:extLst>
          </p:cNvPr>
          <p:cNvSpPr>
            <a:spLocks noChangeAspect="1"/>
          </p:cNvSpPr>
          <p:nvPr/>
        </p:nvSpPr>
        <p:spPr>
          <a:xfrm>
            <a:off x="8728530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DDB4726-24DA-4845-806C-5DD0E9A075CB}"/>
              </a:ext>
            </a:extLst>
          </p:cNvPr>
          <p:cNvSpPr>
            <a:spLocks noChangeAspect="1"/>
          </p:cNvSpPr>
          <p:nvPr/>
        </p:nvSpPr>
        <p:spPr>
          <a:xfrm>
            <a:off x="8743593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5EF0F668-DD88-4336-8055-E7C33E8D5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523" y="2798053"/>
            <a:ext cx="1817142" cy="1817142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BCB288DB-FC95-4139-A93B-C628F0D584D6}"/>
              </a:ext>
            </a:extLst>
          </p:cNvPr>
          <p:cNvSpPr txBox="1">
            <a:spLocks noChangeAspect="1"/>
          </p:cNvSpPr>
          <p:nvPr/>
        </p:nvSpPr>
        <p:spPr>
          <a:xfrm>
            <a:off x="9125980" y="510491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2B0F136-BFBD-445A-B73B-D797F612CB71}"/>
              </a:ext>
            </a:extLst>
          </p:cNvPr>
          <p:cNvSpPr txBox="1">
            <a:spLocks noChangeAspect="1"/>
          </p:cNvSpPr>
          <p:nvPr/>
        </p:nvSpPr>
        <p:spPr>
          <a:xfrm>
            <a:off x="8620410" y="441903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BF9ECCF-FEAD-499D-8648-8557C039784E}"/>
              </a:ext>
            </a:extLst>
          </p:cNvPr>
          <p:cNvSpPr txBox="1">
            <a:spLocks noChangeAspect="1"/>
          </p:cNvSpPr>
          <p:nvPr/>
        </p:nvSpPr>
        <p:spPr>
          <a:xfrm>
            <a:off x="8620410" y="457053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EE38DE3-7C8D-412A-96C2-41DAA3C1FAF7}"/>
              </a:ext>
            </a:extLst>
          </p:cNvPr>
          <p:cNvSpPr txBox="1">
            <a:spLocks noChangeAspect="1"/>
          </p:cNvSpPr>
          <p:nvPr/>
        </p:nvSpPr>
        <p:spPr>
          <a:xfrm>
            <a:off x="8609639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A2349123-28C2-4AED-BB2F-42C5BC735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748" y="3204978"/>
            <a:ext cx="906872" cy="906872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7EF7F760-1D22-4DC6-B35D-B2A346FD4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906" y="2816218"/>
            <a:ext cx="1817141" cy="181714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CC5600BF-F98E-439B-919F-F05B9BB95C02}"/>
              </a:ext>
            </a:extLst>
          </p:cNvPr>
          <p:cNvSpPr txBox="1">
            <a:spLocks noChangeAspect="1"/>
          </p:cNvSpPr>
          <p:nvPr/>
        </p:nvSpPr>
        <p:spPr>
          <a:xfrm>
            <a:off x="9518211" y="4415502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A5C3AD7-1FE2-45B8-A004-77F1ED59F44F}"/>
              </a:ext>
            </a:extLst>
          </p:cNvPr>
          <p:cNvSpPr txBox="1">
            <a:spLocks noChangeAspect="1"/>
          </p:cNvSpPr>
          <p:nvPr/>
        </p:nvSpPr>
        <p:spPr>
          <a:xfrm>
            <a:off x="9518211" y="4567004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F8B77E-C80B-4DDF-92C4-FC2D8EA4B7D4}"/>
              </a:ext>
            </a:extLst>
          </p:cNvPr>
          <p:cNvSpPr txBox="1">
            <a:spLocks noChangeAspect="1"/>
          </p:cNvSpPr>
          <p:nvPr/>
        </p:nvSpPr>
        <p:spPr>
          <a:xfrm>
            <a:off x="9537637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5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64" grpId="0"/>
      <p:bldP spid="165" grpId="0"/>
      <p:bldP spid="1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림 98" descr="스크린샷이(가) 표시된 사진&#10;&#10;자동 생성된 설명">
            <a:extLst>
              <a:ext uri="{FF2B5EF4-FFF2-40B4-BE49-F238E27FC236}">
                <a16:creationId xmlns:a16="http://schemas.microsoft.com/office/drawing/2014/main" id="{92755CD1-EA7A-42E5-B7C4-A9B8AB99B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76" y="2106930"/>
            <a:ext cx="2064014" cy="3752341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B3DBE48-79D2-4BEE-9643-230E3115F6FB}"/>
              </a:ext>
            </a:extLst>
          </p:cNvPr>
          <p:cNvGrpSpPr/>
          <p:nvPr/>
        </p:nvGrpSpPr>
        <p:grpSpPr>
          <a:xfrm>
            <a:off x="8637323" y="5041699"/>
            <a:ext cx="1919519" cy="550334"/>
            <a:chOff x="8637323" y="5041699"/>
            <a:chExt cx="1919519" cy="550334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576E85B-92C6-43B9-97C4-E18BFE4F2B4E}"/>
                </a:ext>
              </a:extLst>
            </p:cNvPr>
            <p:cNvSpPr/>
            <p:nvPr/>
          </p:nvSpPr>
          <p:spPr>
            <a:xfrm>
              <a:off x="8637323" y="5041699"/>
              <a:ext cx="1919519" cy="525311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4F228DF-471D-4903-8BFE-5E0C08B1AB3D}"/>
                </a:ext>
              </a:extLst>
            </p:cNvPr>
            <p:cNvSpPr/>
            <p:nvPr/>
          </p:nvSpPr>
          <p:spPr>
            <a:xfrm>
              <a:off x="8652687" y="5058525"/>
              <a:ext cx="1888790" cy="491659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32F4C63-D375-4918-8A60-E031113484A3}"/>
                </a:ext>
              </a:extLst>
            </p:cNvPr>
            <p:cNvSpPr txBox="1"/>
            <p:nvPr/>
          </p:nvSpPr>
          <p:spPr>
            <a:xfrm>
              <a:off x="9082851" y="5149304"/>
              <a:ext cx="10549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CLIENT02</a:t>
              </a:r>
              <a:endPara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DF0DA2-B540-41B3-89DE-51539845E5C8}"/>
                </a:ext>
              </a:extLst>
            </p:cNvPr>
            <p:cNvSpPr txBox="1"/>
            <p:nvPr/>
          </p:nvSpPr>
          <p:spPr>
            <a:xfrm>
              <a:off x="9082851" y="5298247"/>
              <a:ext cx="10549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122.67.521.35</a:t>
              </a: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8FA9DE09-5446-4D88-8218-8782DDEF8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362" y="5100374"/>
              <a:ext cx="491659" cy="491659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6B31390-DCAF-4BD5-A537-1442F6F594B8}"/>
              </a:ext>
            </a:extLst>
          </p:cNvPr>
          <p:cNvGrpSpPr/>
          <p:nvPr/>
        </p:nvGrpSpPr>
        <p:grpSpPr>
          <a:xfrm>
            <a:off x="8625520" y="2381012"/>
            <a:ext cx="1931322" cy="591343"/>
            <a:chOff x="8625520" y="2381012"/>
            <a:chExt cx="1931322" cy="591343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7FE99E28-E517-4286-AA1E-E72A4A8D1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520" y="2381012"/>
              <a:ext cx="591343" cy="591343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4066787-034F-4A7F-A2D5-8C0D79B17259}"/>
                </a:ext>
              </a:extLst>
            </p:cNvPr>
            <p:cNvSpPr/>
            <p:nvPr/>
          </p:nvSpPr>
          <p:spPr>
            <a:xfrm>
              <a:off x="8637323" y="2435466"/>
              <a:ext cx="1919519" cy="525311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1323AFC-454A-4BA3-8FFF-14BB3C9D2356}"/>
                </a:ext>
              </a:extLst>
            </p:cNvPr>
            <p:cNvSpPr/>
            <p:nvPr/>
          </p:nvSpPr>
          <p:spPr>
            <a:xfrm>
              <a:off x="8652687" y="2452292"/>
              <a:ext cx="1888790" cy="491659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FDB8013-C97B-44A7-8714-C356FEE8B18A}"/>
                </a:ext>
              </a:extLst>
            </p:cNvPr>
            <p:cNvSpPr txBox="1"/>
            <p:nvPr/>
          </p:nvSpPr>
          <p:spPr>
            <a:xfrm>
              <a:off x="9082851" y="2543071"/>
              <a:ext cx="10549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EC269BB-3A0F-40BF-B4E4-DA40753CEECF}"/>
                </a:ext>
              </a:extLst>
            </p:cNvPr>
            <p:cNvSpPr txBox="1"/>
            <p:nvPr/>
          </p:nvSpPr>
          <p:spPr>
            <a:xfrm>
              <a:off x="9082851" y="2692014"/>
              <a:ext cx="10549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218.55.221.12</a:t>
              </a:r>
              <a:endPara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pic>
        <p:nvPicPr>
          <p:cNvPr id="112" name="그림 111" descr="스크린샷이(가) 표시된 사진&#10;&#10;자동 생성된 설명">
            <a:extLst>
              <a:ext uri="{FF2B5EF4-FFF2-40B4-BE49-F238E27FC236}">
                <a16:creationId xmlns:a16="http://schemas.microsoft.com/office/drawing/2014/main" id="{AD4D9D6E-129F-4C92-A235-51A43B442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88" y="2106930"/>
            <a:ext cx="2064013" cy="3752341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7EBB802-919F-4BF8-B08D-4DA1D997D812}"/>
              </a:ext>
            </a:extLst>
          </p:cNvPr>
          <p:cNvSpPr>
            <a:spLocks noChangeAspect="1"/>
          </p:cNvSpPr>
          <p:nvPr/>
        </p:nvSpPr>
        <p:spPr>
          <a:xfrm>
            <a:off x="3725343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45A9230-2FF6-4FFF-B215-3833804F2920}"/>
              </a:ext>
            </a:extLst>
          </p:cNvPr>
          <p:cNvSpPr>
            <a:spLocks noChangeAspect="1"/>
          </p:cNvSpPr>
          <p:nvPr/>
        </p:nvSpPr>
        <p:spPr>
          <a:xfrm>
            <a:off x="3725342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8B10B7-65F7-4680-9849-9BA58605ADDF}"/>
              </a:ext>
            </a:extLst>
          </p:cNvPr>
          <p:cNvSpPr>
            <a:spLocks noChangeAspect="1"/>
          </p:cNvSpPr>
          <p:nvPr/>
        </p:nvSpPr>
        <p:spPr>
          <a:xfrm>
            <a:off x="3725342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DDFE0E4-C4CA-4A0A-BDCA-1D872C5A9725}"/>
              </a:ext>
            </a:extLst>
          </p:cNvPr>
          <p:cNvSpPr>
            <a:spLocks noChangeAspect="1"/>
          </p:cNvSpPr>
          <p:nvPr/>
        </p:nvSpPr>
        <p:spPr>
          <a:xfrm>
            <a:off x="4638758" y="245800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E66E91-5C8A-4F41-9574-32211B960759}"/>
              </a:ext>
            </a:extLst>
          </p:cNvPr>
          <p:cNvSpPr>
            <a:spLocks noChangeAspect="1"/>
          </p:cNvSpPr>
          <p:nvPr/>
        </p:nvSpPr>
        <p:spPr>
          <a:xfrm>
            <a:off x="4638757" y="245800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BF55C39-27C3-47B5-9824-A748933736C7}"/>
              </a:ext>
            </a:extLst>
          </p:cNvPr>
          <p:cNvSpPr>
            <a:spLocks noChangeAspect="1"/>
          </p:cNvSpPr>
          <p:nvPr/>
        </p:nvSpPr>
        <p:spPr>
          <a:xfrm>
            <a:off x="4638757" y="483443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1EC6318-0151-467A-9C41-9F064D639124}"/>
              </a:ext>
            </a:extLst>
          </p:cNvPr>
          <p:cNvSpPr>
            <a:spLocks noChangeAspect="1"/>
          </p:cNvSpPr>
          <p:nvPr/>
        </p:nvSpPr>
        <p:spPr>
          <a:xfrm>
            <a:off x="3725342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C3CA36C-8C06-447A-94E1-97C0C35DC852}"/>
              </a:ext>
            </a:extLst>
          </p:cNvPr>
          <p:cNvSpPr>
            <a:spLocks noChangeAspect="1"/>
          </p:cNvSpPr>
          <p:nvPr/>
        </p:nvSpPr>
        <p:spPr>
          <a:xfrm>
            <a:off x="3740405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66264B61-C7AE-43B0-9787-3A301D9E9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5" y="2798053"/>
            <a:ext cx="1817142" cy="181714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B589B9FF-1A52-4BF2-BFE6-DCE33BF9D67C}"/>
              </a:ext>
            </a:extLst>
          </p:cNvPr>
          <p:cNvSpPr txBox="1">
            <a:spLocks noChangeAspect="1"/>
          </p:cNvSpPr>
          <p:nvPr/>
        </p:nvSpPr>
        <p:spPr>
          <a:xfrm>
            <a:off x="4122792" y="510491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182ADC4-9780-42F0-A447-F3356A12B30D}"/>
              </a:ext>
            </a:extLst>
          </p:cNvPr>
          <p:cNvSpPr txBox="1">
            <a:spLocks noChangeAspect="1"/>
          </p:cNvSpPr>
          <p:nvPr/>
        </p:nvSpPr>
        <p:spPr>
          <a:xfrm>
            <a:off x="3617222" y="441903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7393393-FE4D-40F5-B479-A8DCDC684D24}"/>
              </a:ext>
            </a:extLst>
          </p:cNvPr>
          <p:cNvSpPr txBox="1">
            <a:spLocks noChangeAspect="1"/>
          </p:cNvSpPr>
          <p:nvPr/>
        </p:nvSpPr>
        <p:spPr>
          <a:xfrm>
            <a:off x="3617222" y="457053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427960-1F85-4CE9-9D22-2C2B72015334}"/>
              </a:ext>
            </a:extLst>
          </p:cNvPr>
          <p:cNvSpPr txBox="1">
            <a:spLocks noChangeAspect="1"/>
          </p:cNvSpPr>
          <p:nvPr/>
        </p:nvSpPr>
        <p:spPr>
          <a:xfrm>
            <a:off x="3606451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C3DCE91-DB8D-4E08-8276-57FEAB2E4183}"/>
              </a:ext>
            </a:extLst>
          </p:cNvPr>
          <p:cNvSpPr txBox="1">
            <a:spLocks noChangeAspect="1"/>
          </p:cNvSpPr>
          <p:nvPr/>
        </p:nvSpPr>
        <p:spPr>
          <a:xfrm>
            <a:off x="4515023" y="4415502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B1524C8-B74A-414A-9A33-B5CCA4932F86}"/>
              </a:ext>
            </a:extLst>
          </p:cNvPr>
          <p:cNvSpPr txBox="1">
            <a:spLocks noChangeAspect="1"/>
          </p:cNvSpPr>
          <p:nvPr/>
        </p:nvSpPr>
        <p:spPr>
          <a:xfrm>
            <a:off x="4515023" y="4567004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6D4D725-6761-4370-8441-4AE39CCA3E43}"/>
              </a:ext>
            </a:extLst>
          </p:cNvPr>
          <p:cNvSpPr txBox="1">
            <a:spLocks noChangeAspect="1"/>
          </p:cNvSpPr>
          <p:nvPr/>
        </p:nvSpPr>
        <p:spPr>
          <a:xfrm>
            <a:off x="4534449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0FD7AF64-AB76-4432-8E96-1F3FEDB69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18" y="2816218"/>
            <a:ext cx="1817141" cy="1817141"/>
          </a:xfrm>
          <a:prstGeom prst="rect">
            <a:avLst/>
          </a:prstGeom>
        </p:spPr>
      </p:pic>
      <p:pic>
        <p:nvPicPr>
          <p:cNvPr id="139" name="그래픽 138" descr="커서">
            <a:extLst>
              <a:ext uri="{FF2B5EF4-FFF2-40B4-BE49-F238E27FC236}">
                <a16:creationId xmlns:a16="http://schemas.microsoft.com/office/drawing/2014/main" id="{1C9A9940-3A2B-4C64-AE4C-D8C8BB68B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86641" y="5636208"/>
            <a:ext cx="154643" cy="15464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31B1FD76-5EE9-406D-9D3F-05CC1935ABD1}"/>
              </a:ext>
            </a:extLst>
          </p:cNvPr>
          <p:cNvSpPr txBox="1">
            <a:spLocks noChangeAspect="1"/>
          </p:cNvSpPr>
          <p:nvPr/>
        </p:nvSpPr>
        <p:spPr>
          <a:xfrm>
            <a:off x="4055831" y="5104910"/>
            <a:ext cx="107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CANCEL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8547B06-D149-4038-AEA3-178340FC9838}"/>
              </a:ext>
            </a:extLst>
          </p:cNvPr>
          <p:cNvSpPr txBox="1">
            <a:spLocks noChangeAspect="1"/>
          </p:cNvSpPr>
          <p:nvPr/>
        </p:nvSpPr>
        <p:spPr>
          <a:xfrm>
            <a:off x="3595338" y="2573748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4" name="그림 143" descr="스크린샷이(가) 표시된 사진&#10;&#10;자동 생성된 설명">
            <a:extLst>
              <a:ext uri="{FF2B5EF4-FFF2-40B4-BE49-F238E27FC236}">
                <a16:creationId xmlns:a16="http://schemas.microsoft.com/office/drawing/2014/main" id="{4F3C9977-331A-4E0E-A2AC-050F39729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91" y="2106930"/>
            <a:ext cx="2064013" cy="3752341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C09E683-862D-4AF5-8E6E-E4AE22A301B8}"/>
              </a:ext>
            </a:extLst>
          </p:cNvPr>
          <p:cNvSpPr>
            <a:spLocks noChangeAspect="1"/>
          </p:cNvSpPr>
          <p:nvPr/>
        </p:nvSpPr>
        <p:spPr>
          <a:xfrm>
            <a:off x="6224545" y="501239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9DDBA4C-2DB4-496A-8ED5-FF7288086ACC}"/>
              </a:ext>
            </a:extLst>
          </p:cNvPr>
          <p:cNvSpPr>
            <a:spLocks noChangeAspect="1"/>
          </p:cNvSpPr>
          <p:nvPr/>
        </p:nvSpPr>
        <p:spPr>
          <a:xfrm>
            <a:off x="6239608" y="502787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EF0052C-7CC2-42C3-9D2D-48BB510A108B}"/>
              </a:ext>
            </a:extLst>
          </p:cNvPr>
          <p:cNvSpPr txBox="1">
            <a:spLocks noChangeAspect="1"/>
          </p:cNvSpPr>
          <p:nvPr/>
        </p:nvSpPr>
        <p:spPr>
          <a:xfrm>
            <a:off x="6105654" y="2578166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4167061-6FEE-4EC9-8405-91E82EC48315}"/>
              </a:ext>
            </a:extLst>
          </p:cNvPr>
          <p:cNvSpPr txBox="1">
            <a:spLocks noChangeAspect="1"/>
          </p:cNvSpPr>
          <p:nvPr/>
        </p:nvSpPr>
        <p:spPr>
          <a:xfrm>
            <a:off x="7033652" y="257721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DCB2F99B-4A31-4984-82BE-A49B0914240D}"/>
              </a:ext>
            </a:extLst>
          </p:cNvPr>
          <p:cNvGrpSpPr/>
          <p:nvPr/>
        </p:nvGrpSpPr>
        <p:grpSpPr>
          <a:xfrm>
            <a:off x="5724538" y="2458000"/>
            <a:ext cx="2750524" cy="2405937"/>
            <a:chOff x="5724538" y="2458000"/>
            <a:chExt cx="2750524" cy="2405937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694B88-F511-49F3-9360-72C20DFEE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6" y="2458000"/>
              <a:ext cx="823688" cy="2405937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B05DBAD-4C62-4612-A2FF-56F6514E68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5" y="2458000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EC24B92-AA7C-4096-BE59-345615448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5" y="4834438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D44954-C271-4363-B2FC-2660FEFA24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1" y="2458000"/>
              <a:ext cx="823688" cy="2405937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8FB4B15-7761-4C9C-BBF8-EC436BCAAF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0" y="2458000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E9AA2FA-7F7A-4D0E-92FE-ACCC3DE6E5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0" y="4834438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E6678CCE-93B6-4E34-92CE-710D5707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38" y="2798053"/>
              <a:ext cx="1817142" cy="1817142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76CC037-5106-4971-9FB6-9384C544FF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16425" y="4419036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CLIENT01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04C390F-47EF-46BB-A26F-33ADF1F184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16425" y="4570538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218.55.221.12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8E7BAF8-2FD7-4716-9640-97551E06657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14226" y="4415502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CLIENT02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AAB1DFA-8280-4E8C-BFCC-3156D991C5D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14226" y="4567004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122.67.521.35</a:t>
              </a:r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8B38A8BE-5080-4F73-92B0-A0F88404B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921" y="2816218"/>
              <a:ext cx="1817141" cy="1817141"/>
            </a:xfrm>
            <a:prstGeom prst="rect">
              <a:avLst/>
            </a:prstGeom>
          </p:spPr>
        </p:pic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BEFDBD7B-3731-4EA4-8192-B0FE951E1C1C}"/>
              </a:ext>
            </a:extLst>
          </p:cNvPr>
          <p:cNvSpPr txBox="1">
            <a:spLocks noChangeAspect="1"/>
          </p:cNvSpPr>
          <p:nvPr/>
        </p:nvSpPr>
        <p:spPr>
          <a:xfrm>
            <a:off x="6555034" y="5104910"/>
            <a:ext cx="107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CANCEL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0F02C22-C782-4997-8F6F-9CA87968800C}"/>
              </a:ext>
            </a:extLst>
          </p:cNvPr>
          <p:cNvSpPr txBox="1">
            <a:spLocks noChangeAspect="1"/>
          </p:cNvSpPr>
          <p:nvPr/>
        </p:nvSpPr>
        <p:spPr>
          <a:xfrm>
            <a:off x="7021943" y="2578166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CD0E2F1-8A77-49F9-AE03-36B0ACEC7719}"/>
              </a:ext>
            </a:extLst>
          </p:cNvPr>
          <p:cNvSpPr txBox="1">
            <a:spLocks noChangeAspect="1"/>
          </p:cNvSpPr>
          <p:nvPr/>
        </p:nvSpPr>
        <p:spPr>
          <a:xfrm>
            <a:off x="6778075" y="5096418"/>
            <a:ext cx="63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CBAA6DA-7157-40FF-B91E-7A6E1628633E}"/>
              </a:ext>
            </a:extLst>
          </p:cNvPr>
          <p:cNvSpPr txBox="1">
            <a:spLocks noChangeAspect="1"/>
          </p:cNvSpPr>
          <p:nvPr/>
        </p:nvSpPr>
        <p:spPr>
          <a:xfrm>
            <a:off x="6793138" y="5096418"/>
            <a:ext cx="59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EDADDF3-A080-4BD9-9613-81C974310044}"/>
              </a:ext>
            </a:extLst>
          </p:cNvPr>
          <p:cNvSpPr txBox="1">
            <a:spLocks noChangeAspect="1"/>
          </p:cNvSpPr>
          <p:nvPr/>
        </p:nvSpPr>
        <p:spPr>
          <a:xfrm>
            <a:off x="6815813" y="5096418"/>
            <a:ext cx="55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78" name="표 177">
            <a:extLst>
              <a:ext uri="{FF2B5EF4-FFF2-40B4-BE49-F238E27FC236}">
                <a16:creationId xmlns:a16="http://schemas.microsoft.com/office/drawing/2014/main" id="{BD5FF465-1E3E-4E31-B99C-1A57438A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817085"/>
              </p:ext>
            </p:extLst>
          </p:nvPr>
        </p:nvGraphicFramePr>
        <p:xfrm>
          <a:off x="8637323" y="304638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41AF9884-3506-43E3-BACA-C26C5D127702}"/>
              </a:ext>
            </a:extLst>
          </p:cNvPr>
          <p:cNvGrpSpPr/>
          <p:nvPr/>
        </p:nvGrpSpPr>
        <p:grpSpPr>
          <a:xfrm>
            <a:off x="8221820" y="2771335"/>
            <a:ext cx="2750524" cy="2405937"/>
            <a:chOff x="5724538" y="2458000"/>
            <a:chExt cx="2750524" cy="2405937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DF45F77-44BF-481B-B1DC-E7CDE411FB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6" y="2458000"/>
              <a:ext cx="823688" cy="2405937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B1E8FBB-A956-4A62-9678-E438B91B3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5" y="2458000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E2F950C5-217C-4799-BAA0-08FE9C0EA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545" y="4834438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C8ADE425-6E41-45FD-808B-B83BA3DCC8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1" y="2458000"/>
              <a:ext cx="823688" cy="2405937"/>
            </a:xfrm>
            <a:prstGeom prst="rect">
              <a:avLst/>
            </a:prstGeom>
            <a:noFill/>
            <a:ln w="63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DF108037-09F0-4DF6-ABFC-95D458957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0" y="2458000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6F83682-0CCD-449F-81EA-89CDB57F2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7960" y="4834438"/>
              <a:ext cx="823688" cy="2949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689129DE-EB48-4858-A41E-D508EC9CE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538" y="2798053"/>
              <a:ext cx="1817142" cy="1817142"/>
            </a:xfrm>
            <a:prstGeom prst="rect">
              <a:avLst/>
            </a:prstGeom>
          </p:spPr>
        </p:pic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8B1B12-C239-4E42-BF81-904B895B640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16425" y="4419036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CLIENT01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F28D0A08-A456-4B4B-BFFD-90771944546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16425" y="4570538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218.55.221.12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FCB0DF2-ED25-4E70-9F0C-F63BE8609B3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14226" y="4415502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CLIENT02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3717FC4-17EF-44E9-8313-6D45B14230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14226" y="4567004"/>
              <a:ext cx="10549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122.67.521.35</a:t>
              </a:r>
            </a:p>
          </p:txBody>
        </p:sp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CDB04386-CC51-4FE7-B296-75DB06FF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921" y="2816218"/>
              <a:ext cx="1817141" cy="1817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4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02448 -0.05926 " pathEditMode="relative" rAng="0" ptsTypes="AA">
                                      <p:cBhvr>
                                        <p:cTn id="10" dur="1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1.66667E-6 0.04722 " pathEditMode="relative" rAng="0" ptsTypes="AA">
                                      <p:cBhvr>
                                        <p:cTn id="99" dur="12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4" grpId="0"/>
      <p:bldP spid="141" grpId="0"/>
      <p:bldP spid="142" grpId="0"/>
      <p:bldP spid="151" grpId="0" animBg="1"/>
      <p:bldP spid="152" grpId="0" animBg="1"/>
      <p:bldP spid="153" grpId="0"/>
      <p:bldP spid="154" grpId="0"/>
      <p:bldP spid="173" grpId="0"/>
      <p:bldP spid="173" grpId="1"/>
      <p:bldP spid="174" grpId="0"/>
      <p:bldP spid="174" grpId="1"/>
      <p:bldP spid="175" grpId="0"/>
      <p:bldP spid="175" grpId="1"/>
      <p:bldP spid="175" grpId="2"/>
      <p:bldP spid="176" grpId="0"/>
      <p:bldP spid="176" grpId="1"/>
      <p:bldP spid="176" grpId="2"/>
      <p:bldP spid="177" grpId="0"/>
      <p:bldP spid="177" grpId="1"/>
      <p:bldP spid="17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그림 149" descr="스크린샷이(가) 표시된 사진&#10;&#10;자동 생성된 설명">
            <a:extLst>
              <a:ext uri="{FF2B5EF4-FFF2-40B4-BE49-F238E27FC236}">
                <a16:creationId xmlns:a16="http://schemas.microsoft.com/office/drawing/2014/main" id="{63CF7CA7-C522-4CAC-89CE-A721D1AFC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88" y="2106930"/>
            <a:ext cx="2064013" cy="3752341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A5F4EC16-6E22-4F9B-A305-0B975226577B}"/>
              </a:ext>
            </a:extLst>
          </p:cNvPr>
          <p:cNvSpPr/>
          <p:nvPr/>
        </p:nvSpPr>
        <p:spPr>
          <a:xfrm>
            <a:off x="3641751" y="2444356"/>
            <a:ext cx="1919519" cy="52531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CF9005F5-54E5-471C-AA0F-159FD3E9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60" y="2115820"/>
            <a:ext cx="2064013" cy="375234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D01302-DC30-4D8F-876B-7B81842AEBA5}"/>
              </a:ext>
            </a:extLst>
          </p:cNvPr>
          <p:cNvSpPr/>
          <p:nvPr/>
        </p:nvSpPr>
        <p:spPr>
          <a:xfrm>
            <a:off x="6136205" y="5050589"/>
            <a:ext cx="1919519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18EBAF-2400-4890-B47F-2B8E1827FA71}"/>
              </a:ext>
            </a:extLst>
          </p:cNvPr>
          <p:cNvSpPr/>
          <p:nvPr/>
        </p:nvSpPr>
        <p:spPr>
          <a:xfrm>
            <a:off x="6151570" y="5067415"/>
            <a:ext cx="1888790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6C29B7-5391-4E84-A5CB-BD3C2A792F04}"/>
              </a:ext>
            </a:extLst>
          </p:cNvPr>
          <p:cNvSpPr txBox="1"/>
          <p:nvPr/>
        </p:nvSpPr>
        <p:spPr>
          <a:xfrm>
            <a:off x="6581733" y="5158194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BB0104-3698-4515-B02B-B0B5BACC4596}"/>
              </a:ext>
            </a:extLst>
          </p:cNvPr>
          <p:cNvSpPr txBox="1"/>
          <p:nvPr/>
        </p:nvSpPr>
        <p:spPr>
          <a:xfrm>
            <a:off x="6581733" y="5307137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3DA814F-DBCC-43AB-9BD4-0E9AF7E15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44" y="5109264"/>
            <a:ext cx="491659" cy="491659"/>
          </a:xfrm>
          <a:prstGeom prst="rect">
            <a:avLst/>
          </a:prstGeom>
        </p:spPr>
      </p:pic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3E1FF84A-5D5F-4E55-9259-E430DB315F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36206" y="305527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1AAF47-67C8-446B-B15C-1A5CBD11563E}"/>
              </a:ext>
            </a:extLst>
          </p:cNvPr>
          <p:cNvSpPr/>
          <p:nvPr/>
        </p:nvSpPr>
        <p:spPr>
          <a:xfrm>
            <a:off x="3641751" y="5050589"/>
            <a:ext cx="1919519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3BDA00-49B1-4546-A9AC-0EF3F2C789DC}"/>
              </a:ext>
            </a:extLst>
          </p:cNvPr>
          <p:cNvSpPr/>
          <p:nvPr/>
        </p:nvSpPr>
        <p:spPr>
          <a:xfrm>
            <a:off x="3657116" y="5067415"/>
            <a:ext cx="1888790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D2D3FD-EA49-45C3-82C7-B32D02D20246}"/>
              </a:ext>
            </a:extLst>
          </p:cNvPr>
          <p:cNvSpPr txBox="1"/>
          <p:nvPr/>
        </p:nvSpPr>
        <p:spPr>
          <a:xfrm>
            <a:off x="4087279" y="5158194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B0CF9B-9093-4698-9BBE-8F1AAC2A28A6}"/>
              </a:ext>
            </a:extLst>
          </p:cNvPr>
          <p:cNvSpPr txBox="1"/>
          <p:nvPr/>
        </p:nvSpPr>
        <p:spPr>
          <a:xfrm>
            <a:off x="4087279" y="5307137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642B4F2-EF3B-49D6-ACAC-A71104151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90" y="5109264"/>
            <a:ext cx="491659" cy="4916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31BD5F-623B-41A7-BEAE-F3E62E53B4A3}"/>
              </a:ext>
            </a:extLst>
          </p:cNvPr>
          <p:cNvSpPr/>
          <p:nvPr/>
        </p:nvSpPr>
        <p:spPr>
          <a:xfrm>
            <a:off x="3641752" y="2444909"/>
            <a:ext cx="1918962" cy="524758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49F5CFF-BA91-45CC-9B54-302B27FD8224}"/>
              </a:ext>
            </a:extLst>
          </p:cNvPr>
          <p:cNvSpPr/>
          <p:nvPr/>
        </p:nvSpPr>
        <p:spPr>
          <a:xfrm>
            <a:off x="3657115" y="2461182"/>
            <a:ext cx="1888790" cy="49165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BCAA23-486A-4BD8-8B3D-9FDBF67752DA}"/>
              </a:ext>
            </a:extLst>
          </p:cNvPr>
          <p:cNvSpPr txBox="1"/>
          <p:nvPr/>
        </p:nvSpPr>
        <p:spPr>
          <a:xfrm>
            <a:off x="4087277" y="2551962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A22B0B-3153-4562-B6A5-FA44C37882B0}"/>
              </a:ext>
            </a:extLst>
          </p:cNvPr>
          <p:cNvSpPr txBox="1"/>
          <p:nvPr/>
        </p:nvSpPr>
        <p:spPr>
          <a:xfrm>
            <a:off x="4087279" y="2700906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F1F5B25D-F115-4228-BD81-385158D10F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41752" y="305527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6A46ECEE-8722-4F1D-946E-72234457A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55" y="5080082"/>
            <a:ext cx="495383" cy="47899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B1AFC11-AB70-4D2A-B64D-0C160769A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62" y="2467792"/>
            <a:ext cx="495383" cy="4789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6B1278-4919-43F4-B957-07DD214A3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49" y="4370696"/>
            <a:ext cx="495383" cy="478992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4DCE0C-AE86-45E2-A4DA-8E5BCC9A33B3}"/>
              </a:ext>
            </a:extLst>
          </p:cNvPr>
          <p:cNvSpPr/>
          <p:nvPr/>
        </p:nvSpPr>
        <p:spPr>
          <a:xfrm>
            <a:off x="2944445" y="4240920"/>
            <a:ext cx="1888790" cy="49165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1C31A69-8DDF-4927-B938-01C7E3F71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48" y="2389902"/>
            <a:ext cx="591343" cy="591343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678342-B136-4CE9-A4F4-4362E74DB05E}"/>
              </a:ext>
            </a:extLst>
          </p:cNvPr>
          <p:cNvSpPr/>
          <p:nvPr/>
        </p:nvSpPr>
        <p:spPr>
          <a:xfrm>
            <a:off x="6136205" y="2444356"/>
            <a:ext cx="1919519" cy="52531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54C41B-DBAC-43F5-95A5-975ACE14001B}"/>
              </a:ext>
            </a:extLst>
          </p:cNvPr>
          <p:cNvSpPr/>
          <p:nvPr/>
        </p:nvSpPr>
        <p:spPr>
          <a:xfrm>
            <a:off x="6136206" y="2444909"/>
            <a:ext cx="1918962" cy="524758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DF700AB-E51B-4413-83C9-3E75B4BCEE54}"/>
              </a:ext>
            </a:extLst>
          </p:cNvPr>
          <p:cNvSpPr/>
          <p:nvPr/>
        </p:nvSpPr>
        <p:spPr>
          <a:xfrm>
            <a:off x="6151569" y="2461182"/>
            <a:ext cx="1888790" cy="49165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4F21BB-B296-4D98-B36E-B409D1F0605E}"/>
              </a:ext>
            </a:extLst>
          </p:cNvPr>
          <p:cNvSpPr txBox="1"/>
          <p:nvPr/>
        </p:nvSpPr>
        <p:spPr>
          <a:xfrm>
            <a:off x="6581731" y="2551962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BBC82C-C000-41E5-A758-2295ACD11DAF}"/>
              </a:ext>
            </a:extLst>
          </p:cNvPr>
          <p:cNvSpPr txBox="1"/>
          <p:nvPr/>
        </p:nvSpPr>
        <p:spPr>
          <a:xfrm>
            <a:off x="6581733" y="2700906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A26CBA7-1807-42EC-B732-BCE7FE0111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2" y="2389902"/>
            <a:ext cx="591343" cy="591343"/>
          </a:xfrm>
          <a:prstGeom prst="rect">
            <a:avLst/>
          </a:prstGeom>
        </p:spPr>
      </p:pic>
      <p:pic>
        <p:nvPicPr>
          <p:cNvPr id="82" name="그림 81" descr="실루엣이(가) 표시된 사진&#10;&#10;자동 생성된 설명">
            <a:extLst>
              <a:ext uri="{FF2B5EF4-FFF2-40B4-BE49-F238E27FC236}">
                <a16:creationId xmlns:a16="http://schemas.microsoft.com/office/drawing/2014/main" id="{B47868D1-7010-4212-9312-9BD209332E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07" y="2527231"/>
            <a:ext cx="364446" cy="364446"/>
          </a:xfrm>
          <a:prstGeom prst="rect">
            <a:avLst/>
          </a:prstGeom>
        </p:spPr>
      </p:pic>
      <p:pic>
        <p:nvPicPr>
          <p:cNvPr id="127" name="그래픽 126" descr="커서">
            <a:extLst>
              <a:ext uri="{FF2B5EF4-FFF2-40B4-BE49-F238E27FC236}">
                <a16:creationId xmlns:a16="http://schemas.microsoft.com/office/drawing/2014/main" id="{D8771619-E874-4A4C-A19D-33820F48FE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0876" y="2851883"/>
            <a:ext cx="179414" cy="179414"/>
          </a:xfrm>
          <a:prstGeom prst="rect">
            <a:avLst/>
          </a:prstGeom>
        </p:spPr>
      </p:pic>
      <p:sp>
        <p:nvSpPr>
          <p:cNvPr id="130" name="타원 129">
            <a:extLst>
              <a:ext uri="{FF2B5EF4-FFF2-40B4-BE49-F238E27FC236}">
                <a16:creationId xmlns:a16="http://schemas.microsoft.com/office/drawing/2014/main" id="{EE07DCCF-2166-4D63-818F-D5F884574965}"/>
              </a:ext>
            </a:extLst>
          </p:cNvPr>
          <p:cNvSpPr/>
          <p:nvPr/>
        </p:nvSpPr>
        <p:spPr>
          <a:xfrm>
            <a:off x="6684128" y="4323275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" name="그래픽 127" descr="오른쪽을 가리키는 검지  ">
            <a:extLst>
              <a:ext uri="{FF2B5EF4-FFF2-40B4-BE49-F238E27FC236}">
                <a16:creationId xmlns:a16="http://schemas.microsoft.com/office/drawing/2014/main" id="{EF2AFE9F-0B1B-4F25-953D-9A17F50E9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130520">
            <a:off x="6705536" y="4339189"/>
            <a:ext cx="179414" cy="179414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FA055D2-23E8-4782-8BCF-6476D79507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07" y="5142746"/>
            <a:ext cx="364446" cy="364446"/>
          </a:xfrm>
          <a:prstGeom prst="rect">
            <a:avLst/>
          </a:prstGeom>
        </p:spPr>
      </p:pic>
      <p:sp>
        <p:nvSpPr>
          <p:cNvPr id="142" name="타원 141">
            <a:extLst>
              <a:ext uri="{FF2B5EF4-FFF2-40B4-BE49-F238E27FC236}">
                <a16:creationId xmlns:a16="http://schemas.microsoft.com/office/drawing/2014/main" id="{D296C21E-03CD-4B3F-958F-C667BFC5C710}"/>
              </a:ext>
            </a:extLst>
          </p:cNvPr>
          <p:cNvSpPr/>
          <p:nvPr/>
        </p:nvSpPr>
        <p:spPr>
          <a:xfrm>
            <a:off x="6681747" y="4201269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126CF7C0-424B-422C-B694-E674B4BD9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135" y="2527231"/>
            <a:ext cx="2408354" cy="3281612"/>
          </a:xfrm>
          <a:prstGeom prst="rect">
            <a:avLst/>
          </a:prstGeom>
        </p:spPr>
      </p:pic>
      <p:pic>
        <p:nvPicPr>
          <p:cNvPr id="147" name="그래픽 146" descr="커서">
            <a:extLst>
              <a:ext uri="{FF2B5EF4-FFF2-40B4-BE49-F238E27FC236}">
                <a16:creationId xmlns:a16="http://schemas.microsoft.com/office/drawing/2014/main" id="{DD9F810A-8C39-48A6-ACED-B58ED8D772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48626" y="3241750"/>
            <a:ext cx="216271" cy="216271"/>
          </a:xfrm>
          <a:prstGeom prst="rect">
            <a:avLst/>
          </a:prstGeom>
        </p:spPr>
      </p:pic>
      <p:pic>
        <p:nvPicPr>
          <p:cNvPr id="148" name="그래픽 147" descr="오른쪽을 가리키는 검지  ">
            <a:extLst>
              <a:ext uri="{FF2B5EF4-FFF2-40B4-BE49-F238E27FC236}">
                <a16:creationId xmlns:a16="http://schemas.microsoft.com/office/drawing/2014/main" id="{DE09A568-928A-4E9F-9AB9-9F18132574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130520">
            <a:off x="9450436" y="4702978"/>
            <a:ext cx="216271" cy="216271"/>
          </a:xfrm>
          <a:prstGeom prst="rect">
            <a:avLst/>
          </a:prstGeom>
        </p:spPr>
      </p:pic>
      <p:pic>
        <p:nvPicPr>
          <p:cNvPr id="149" name="그림 148" descr="실루엣이(가) 표시된 사진&#10;&#10;자동 생성된 설명">
            <a:extLst>
              <a:ext uri="{FF2B5EF4-FFF2-40B4-BE49-F238E27FC236}">
                <a16:creationId xmlns:a16="http://schemas.microsoft.com/office/drawing/2014/main" id="{6390155A-5820-4529-9EF6-A0F166A86C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897" y="3031297"/>
            <a:ext cx="355977" cy="3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7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9" dur="1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277 C -0.00195 -0.00672 -0.00859 -0.01598 -0.01107 -0.01598 C -0.02578 -0.01598 -0.04115 0.13171 -0.04115 0.27963 C -0.04115 0.20509 -0.04883 0.13171 -0.05586 0.13171 C -0.06354 0.13171 -0.0707 0.20625 -0.0707 0.27963 C -0.0707 0.24282 -0.07448 0.20509 -0.07839 0.20509 C -0.08216 0.20509 -0.08594 0.24166 -0.08594 0.27963 C -0.08594 0.26064 -0.08789 0.24282 -0.08971 0.24282 C -0.09167 0.24282 -0.09362 0.2618 -0.09362 0.27963 C -0.09362 0.2699 -0.09453 0.26064 -0.09544 0.26064 C -0.09596 0.26064 -0.0974 0.27013 -0.0974 0.27963 C -0.0974 0.27476 -0.09792 0.2699 -0.09831 0.2699 C -0.09831 0.26875 -0.09922 0.27453 -0.09922 0.27963 C -0.09922 0.27708 -0.09922 0.27476 -0.09974 0.27476 C -0.09974 0.27592 -0.10026 0.27731 -0.10026 0.27963 C -0.10026 0.27847 -0.10026 0.27708 -0.10026 0.27592 C -0.10078 0.27592 -0.10078 0.27708 -0.10078 0.27847 C -0.1013 0.27847 -0.1013 0.27731 -0.1013 0.27592 C -0.10169 0.27592 -0.10169 0.27708 -0.10169 0.27847 " pathEditMode="relative" rAng="0" ptsTypes="AAAAAAAAAAAAAAAAAAA">
                                      <p:cBhvr>
                                        <p:cTn id="1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" dur="1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1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052 -0.00092 C -0.00065 0.0095 -0.00443 0.02014 -0.00573 0.02014 C -0.01406 0.02014 -0.02252 -0.14166 -0.02252 -0.30347 C -0.02252 -0.22199 -0.02682 -0.14166 -0.03086 -0.14166 C -0.03502 -0.14166 -0.03906 -0.22361 -0.03906 -0.30347 C -0.03906 -0.26365 -0.04127 -0.22199 -0.04336 -0.22199 C -0.04544 -0.22199 -0.04765 -0.2625 -0.04765 -0.30347 C -0.04765 -0.2831 -0.0487 -0.26365 -0.04974 -0.26365 C -0.05091 -0.26365 -0.05195 -0.28425 -0.05195 -0.30347 C -0.05195 -0.29305 -0.05247 -0.2831 -0.05299 -0.2831 C -0.05325 -0.2831 -0.05404 -0.29351 -0.05404 -0.30347 C -0.05404 -0.29861 -0.0543 -0.29305 -0.05456 -0.29305 C -0.05456 -0.29189 -0.05508 -0.29838 -0.05508 -0.30347 C -0.05508 -0.30092 -0.05508 -0.29861 -0.05547 -0.29861 C -0.05547 -0.29976 -0.0556 -0.30115 -0.0556 -0.30347 C -0.0556 -0.30231 -0.0556 -0.30092 -0.0556 -0.29976 C -0.05599 -0.29976 -0.05599 -0.30092 -0.05599 -0.30231 C -0.05625 -0.30231 -0.05625 -0.30115 -0.05625 -0.29976 C -0.05638 -0.29976 -0.05638 -0.30092 -0.05638 -0.30231 " pathEditMode="relative" rAng="0" ptsTypes="AAAAAAAAAAAAAAAAAAA">
                                      <p:cBhvr>
                                        <p:cTn id="2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-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185 L -0.06094 0.212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186 L -0.06094 0.2120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30" grpId="0" animBg="1"/>
      <p:bldP spid="1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295EBF8B-37C9-44C9-8BD7-3EB8C52A8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06" y="2106930"/>
            <a:ext cx="2064013" cy="3752341"/>
          </a:xfrm>
          <a:prstGeom prst="rect">
            <a:avLst/>
          </a:prstGeom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CF9005F5-54E5-471C-AA0F-159FD3E9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91" y="2106930"/>
            <a:ext cx="2064013" cy="3752341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033442D5-9361-4F2A-8CEB-F53632C0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76" y="2106930"/>
            <a:ext cx="2064013" cy="375234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4DCE0C-AE86-45E2-A4DA-8E5BCC9A33B3}"/>
              </a:ext>
            </a:extLst>
          </p:cNvPr>
          <p:cNvSpPr/>
          <p:nvPr/>
        </p:nvSpPr>
        <p:spPr>
          <a:xfrm>
            <a:off x="2936825" y="4232030"/>
            <a:ext cx="1888790" cy="49165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B715BBB-D2E8-4A1B-B4DC-0075D6F72FF5}"/>
              </a:ext>
            </a:extLst>
          </p:cNvPr>
          <p:cNvSpPr/>
          <p:nvPr/>
        </p:nvSpPr>
        <p:spPr>
          <a:xfrm>
            <a:off x="3626182" y="5041699"/>
            <a:ext cx="1919519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69DD0B1-3306-4C5F-B569-8675B43B1A18}"/>
              </a:ext>
            </a:extLst>
          </p:cNvPr>
          <p:cNvSpPr/>
          <p:nvPr/>
        </p:nvSpPr>
        <p:spPr>
          <a:xfrm>
            <a:off x="3641547" y="5058525"/>
            <a:ext cx="1888790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F637F8-402C-48E8-BCD9-3064C947E850}"/>
              </a:ext>
            </a:extLst>
          </p:cNvPr>
          <p:cNvSpPr txBox="1"/>
          <p:nvPr/>
        </p:nvSpPr>
        <p:spPr>
          <a:xfrm>
            <a:off x="4071710" y="5149304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B662D84-E4A8-44B5-9B58-4ECDDE6FF72E}"/>
              </a:ext>
            </a:extLst>
          </p:cNvPr>
          <p:cNvSpPr txBox="1"/>
          <p:nvPr/>
        </p:nvSpPr>
        <p:spPr>
          <a:xfrm>
            <a:off x="4071710" y="5298247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0EB2681-2D94-4241-9A3C-DE182BA60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21" y="5100374"/>
            <a:ext cx="491659" cy="491659"/>
          </a:xfrm>
          <a:prstGeom prst="rect">
            <a:avLst/>
          </a:prstGeom>
        </p:spPr>
      </p:pic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4FA9FD62-36D7-46A6-B2D1-6F5EE44C1D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26183" y="3046386"/>
          <a:ext cx="1920672" cy="192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42">
                  <a:extLst>
                    <a:ext uri="{9D8B030D-6E8A-4147-A177-3AD203B41FA5}">
                      <a16:colId xmlns:a16="http://schemas.microsoft.com/office/drawing/2014/main" val="153303043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70509836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6846287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26742269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3361728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876043399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84841782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851245934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6842098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2332033918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95256852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928613506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3025356150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4124985153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284494867"/>
                    </a:ext>
                  </a:extLst>
                </a:gridCol>
                <a:gridCol w="120042">
                  <a:extLst>
                    <a:ext uri="{9D8B030D-6E8A-4147-A177-3AD203B41FA5}">
                      <a16:colId xmlns:a16="http://schemas.microsoft.com/office/drawing/2014/main" val="1011019362"/>
                    </a:ext>
                  </a:extLst>
                </a:gridCol>
              </a:tblGrid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368704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493183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07538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88739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284803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42834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878086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97976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345418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53070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709227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037666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7412689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759907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5671934"/>
                  </a:ext>
                </a:extLst>
              </a:tr>
              <a:tr h="12009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28326" marR="28326" marT="14163" marB="1416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2668302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57EAFD-9AE9-4718-9AC4-166814F6AB99}"/>
              </a:ext>
            </a:extLst>
          </p:cNvPr>
          <p:cNvSpPr/>
          <p:nvPr/>
        </p:nvSpPr>
        <p:spPr>
          <a:xfrm>
            <a:off x="3626182" y="2435466"/>
            <a:ext cx="1919519" cy="52531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0FE850-0001-428F-A1B8-9902B774067C}"/>
              </a:ext>
            </a:extLst>
          </p:cNvPr>
          <p:cNvSpPr/>
          <p:nvPr/>
        </p:nvSpPr>
        <p:spPr>
          <a:xfrm>
            <a:off x="3626183" y="2436019"/>
            <a:ext cx="1918962" cy="524758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EC49CD7-A830-4165-AC2C-35394FE484F5}"/>
              </a:ext>
            </a:extLst>
          </p:cNvPr>
          <p:cNvSpPr/>
          <p:nvPr/>
        </p:nvSpPr>
        <p:spPr>
          <a:xfrm>
            <a:off x="3641546" y="2452292"/>
            <a:ext cx="1888790" cy="49165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364163-9F47-43F3-B7E7-19630534BE7E}"/>
              </a:ext>
            </a:extLst>
          </p:cNvPr>
          <p:cNvSpPr txBox="1"/>
          <p:nvPr/>
        </p:nvSpPr>
        <p:spPr>
          <a:xfrm>
            <a:off x="4071708" y="2543072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C1EA8D-367F-48B2-BF6A-9B1AD5EF4880}"/>
              </a:ext>
            </a:extLst>
          </p:cNvPr>
          <p:cNvSpPr txBox="1"/>
          <p:nvPr/>
        </p:nvSpPr>
        <p:spPr>
          <a:xfrm>
            <a:off x="4071710" y="2692016"/>
            <a:ext cx="1054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89AA9636-8058-485B-8C50-6EA8EC55B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79" y="2381012"/>
            <a:ext cx="591343" cy="591343"/>
          </a:xfrm>
          <a:prstGeom prst="rect">
            <a:avLst/>
          </a:prstGeom>
        </p:spPr>
      </p:pic>
      <p:pic>
        <p:nvPicPr>
          <p:cNvPr id="92" name="그림 91" descr="실루엣이(가) 표시된 사진&#10;&#10;자동 생성된 설명">
            <a:extLst>
              <a:ext uri="{FF2B5EF4-FFF2-40B4-BE49-F238E27FC236}">
                <a16:creationId xmlns:a16="http://schemas.microsoft.com/office/drawing/2014/main" id="{C9C9D995-C3DB-4354-A577-1EB65AA5A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84" y="2518341"/>
            <a:ext cx="364446" cy="364446"/>
          </a:xfrm>
          <a:prstGeom prst="rect">
            <a:avLst/>
          </a:prstGeom>
        </p:spPr>
      </p:pic>
      <p:sp>
        <p:nvSpPr>
          <p:cNvPr id="149" name="타원 148">
            <a:extLst>
              <a:ext uri="{FF2B5EF4-FFF2-40B4-BE49-F238E27FC236}">
                <a16:creationId xmlns:a16="http://schemas.microsoft.com/office/drawing/2014/main" id="{03678755-6DC5-49D1-A3DF-0E192A7424BB}"/>
              </a:ext>
            </a:extLst>
          </p:cNvPr>
          <p:cNvSpPr/>
          <p:nvPr/>
        </p:nvSpPr>
        <p:spPr>
          <a:xfrm>
            <a:off x="4651280" y="3592953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D95037-5951-47B0-B727-643A007D136B}"/>
              </a:ext>
            </a:extLst>
          </p:cNvPr>
          <p:cNvSpPr/>
          <p:nvPr/>
        </p:nvSpPr>
        <p:spPr>
          <a:xfrm>
            <a:off x="4532207" y="3833334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3E043346-9225-4A21-A6E0-29ED32DC3EEA}"/>
              </a:ext>
            </a:extLst>
          </p:cNvPr>
          <p:cNvSpPr/>
          <p:nvPr/>
        </p:nvSpPr>
        <p:spPr>
          <a:xfrm>
            <a:off x="4653661" y="383120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0C21DB8-BCEC-4E71-A104-BC88A80C2592}"/>
              </a:ext>
            </a:extLst>
          </p:cNvPr>
          <p:cNvSpPr/>
          <p:nvPr/>
        </p:nvSpPr>
        <p:spPr>
          <a:xfrm>
            <a:off x="4777496" y="3833216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7D9AE9E-3D65-4308-8856-6CF6B0A645A9}"/>
              </a:ext>
            </a:extLst>
          </p:cNvPr>
          <p:cNvSpPr/>
          <p:nvPr/>
        </p:nvSpPr>
        <p:spPr>
          <a:xfrm>
            <a:off x="4651280" y="3714767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957A913-8DC1-46B0-A6FB-B0E860675EED}"/>
              </a:ext>
            </a:extLst>
          </p:cNvPr>
          <p:cNvSpPr/>
          <p:nvPr/>
        </p:nvSpPr>
        <p:spPr>
          <a:xfrm>
            <a:off x="4531650" y="3952816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9B67273D-0CDE-43FA-8E47-1EE6E7E06740}"/>
              </a:ext>
            </a:extLst>
          </p:cNvPr>
          <p:cNvSpPr/>
          <p:nvPr/>
        </p:nvSpPr>
        <p:spPr>
          <a:xfrm>
            <a:off x="4413728" y="395244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5AA37A9-4AA6-4AF9-A737-AD249B5C36F4}"/>
              </a:ext>
            </a:extLst>
          </p:cNvPr>
          <p:cNvSpPr/>
          <p:nvPr/>
        </p:nvSpPr>
        <p:spPr>
          <a:xfrm>
            <a:off x="4655485" y="3952606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47C28FE0-F348-455E-AA06-60BA003BAA39}"/>
              </a:ext>
            </a:extLst>
          </p:cNvPr>
          <p:cNvSpPr/>
          <p:nvPr/>
        </p:nvSpPr>
        <p:spPr>
          <a:xfrm>
            <a:off x="4777496" y="3952606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67DF59C-38A2-4757-84C8-BC3A8E3267CF}"/>
              </a:ext>
            </a:extLst>
          </p:cNvPr>
          <p:cNvSpPr/>
          <p:nvPr/>
        </p:nvSpPr>
        <p:spPr>
          <a:xfrm>
            <a:off x="4414958" y="4072451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91B37160-F877-4C7D-A8C4-D3600C28F1D3}"/>
              </a:ext>
            </a:extLst>
          </p:cNvPr>
          <p:cNvSpPr/>
          <p:nvPr/>
        </p:nvSpPr>
        <p:spPr>
          <a:xfrm>
            <a:off x="4533816" y="4072451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D5C76080-22D6-4848-BA5B-7D6EBA7431EF}"/>
              </a:ext>
            </a:extLst>
          </p:cNvPr>
          <p:cNvSpPr/>
          <p:nvPr/>
        </p:nvSpPr>
        <p:spPr>
          <a:xfrm>
            <a:off x="4655658" y="4193810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3CA9CB3-B9E4-40EE-9415-553D3F7AE187}"/>
              </a:ext>
            </a:extLst>
          </p:cNvPr>
          <p:cNvSpPr/>
          <p:nvPr/>
        </p:nvSpPr>
        <p:spPr>
          <a:xfrm>
            <a:off x="4656042" y="4073806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65DEA73-6B8C-477D-9171-28B3E6F2A17E}"/>
              </a:ext>
            </a:extLst>
          </p:cNvPr>
          <p:cNvSpPr/>
          <p:nvPr/>
        </p:nvSpPr>
        <p:spPr>
          <a:xfrm>
            <a:off x="4772519" y="4071996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26FEA18-934B-482C-9D66-5A1517EDA0C9}"/>
              </a:ext>
            </a:extLst>
          </p:cNvPr>
          <p:cNvSpPr/>
          <p:nvPr/>
        </p:nvSpPr>
        <p:spPr>
          <a:xfrm>
            <a:off x="4894234" y="4071996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300C375-1AEE-4CCC-AF0A-92C04B0CFE11}"/>
              </a:ext>
            </a:extLst>
          </p:cNvPr>
          <p:cNvSpPr/>
          <p:nvPr/>
        </p:nvSpPr>
        <p:spPr>
          <a:xfrm>
            <a:off x="4772519" y="4311670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3F8DF81-56BE-43B7-9FD8-4F7209A9BBB5}"/>
              </a:ext>
            </a:extLst>
          </p:cNvPr>
          <p:cNvSpPr/>
          <p:nvPr/>
        </p:nvSpPr>
        <p:spPr>
          <a:xfrm>
            <a:off x="4294061" y="3833879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BD23E39-08F2-422B-A47C-72F061136102}"/>
              </a:ext>
            </a:extLst>
          </p:cNvPr>
          <p:cNvSpPr/>
          <p:nvPr/>
        </p:nvSpPr>
        <p:spPr>
          <a:xfrm>
            <a:off x="4413923" y="383120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8FC8C3F-F270-4BC0-B4C0-DE95582385EE}"/>
              </a:ext>
            </a:extLst>
          </p:cNvPr>
          <p:cNvSpPr/>
          <p:nvPr/>
        </p:nvSpPr>
        <p:spPr>
          <a:xfrm>
            <a:off x="4776678" y="4193810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936BD33-115E-41C2-84ED-017112E156EF}"/>
              </a:ext>
            </a:extLst>
          </p:cNvPr>
          <p:cNvSpPr/>
          <p:nvPr/>
        </p:nvSpPr>
        <p:spPr>
          <a:xfrm>
            <a:off x="4531650" y="4193810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69112FE3-B6F7-432E-88D8-31763F7E7538}"/>
              </a:ext>
            </a:extLst>
          </p:cNvPr>
          <p:cNvSpPr/>
          <p:nvPr/>
        </p:nvSpPr>
        <p:spPr>
          <a:xfrm>
            <a:off x="4530977" y="3711649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113C4E6E-832B-457D-9E87-5171FDBAB2B0}"/>
              </a:ext>
            </a:extLst>
          </p:cNvPr>
          <p:cNvSpPr/>
          <p:nvPr/>
        </p:nvSpPr>
        <p:spPr>
          <a:xfrm>
            <a:off x="4294061" y="3952447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423066ED-6A90-4A4E-B761-2ADCEA4C3839}"/>
              </a:ext>
            </a:extLst>
          </p:cNvPr>
          <p:cNvSpPr/>
          <p:nvPr/>
        </p:nvSpPr>
        <p:spPr>
          <a:xfrm>
            <a:off x="4653277" y="4312631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2E99BC9-8035-40E7-989C-C9E0B426F240}"/>
              </a:ext>
            </a:extLst>
          </p:cNvPr>
          <p:cNvSpPr/>
          <p:nvPr/>
        </p:nvSpPr>
        <p:spPr>
          <a:xfrm>
            <a:off x="4173183" y="395244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63284F8-B4E8-41CE-AC2C-152047987504}"/>
              </a:ext>
            </a:extLst>
          </p:cNvPr>
          <p:cNvSpPr/>
          <p:nvPr/>
        </p:nvSpPr>
        <p:spPr>
          <a:xfrm>
            <a:off x="4173798" y="3831207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921C4A0-B36C-4C22-AE23-05B98A969747}"/>
              </a:ext>
            </a:extLst>
          </p:cNvPr>
          <p:cNvSpPr/>
          <p:nvPr/>
        </p:nvSpPr>
        <p:spPr>
          <a:xfrm>
            <a:off x="4052920" y="3951052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260334CE-4079-4D32-B556-4D7708C831F7}"/>
              </a:ext>
            </a:extLst>
          </p:cNvPr>
          <p:cNvSpPr/>
          <p:nvPr/>
        </p:nvSpPr>
        <p:spPr>
          <a:xfrm>
            <a:off x="4294255" y="4072359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DA7A1DDB-34F0-4611-BAD6-13114E378A55}"/>
              </a:ext>
            </a:extLst>
          </p:cNvPr>
          <p:cNvSpPr/>
          <p:nvPr/>
        </p:nvSpPr>
        <p:spPr>
          <a:xfrm>
            <a:off x="4294061" y="4193375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       </a:t>
            </a:r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C65BDF41-6824-49BF-844E-A397FB2FCB43}"/>
              </a:ext>
            </a:extLst>
          </p:cNvPr>
          <p:cNvSpPr/>
          <p:nvPr/>
        </p:nvSpPr>
        <p:spPr>
          <a:xfrm>
            <a:off x="4415236" y="4193151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4690E51F-318F-4E66-BBC3-ACE488BFBA58}"/>
              </a:ext>
            </a:extLst>
          </p:cNvPr>
          <p:cNvSpPr/>
          <p:nvPr/>
        </p:nvSpPr>
        <p:spPr>
          <a:xfrm>
            <a:off x="5012578" y="4191841"/>
            <a:ext cx="107940" cy="1079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mpd="dbl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CBCF8C7-BCC3-4E18-9BD6-5B19A240ACF3}"/>
              </a:ext>
            </a:extLst>
          </p:cNvPr>
          <p:cNvSpPr/>
          <p:nvPr/>
        </p:nvSpPr>
        <p:spPr>
          <a:xfrm>
            <a:off x="4895658" y="4195811"/>
            <a:ext cx="107940" cy="10794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F433CBD-CEC4-4B61-B261-68AE5E5ACF4F}"/>
              </a:ext>
            </a:extLst>
          </p:cNvPr>
          <p:cNvSpPr>
            <a:spLocks noChangeAspect="1"/>
          </p:cNvSpPr>
          <p:nvPr/>
        </p:nvSpPr>
        <p:spPr>
          <a:xfrm>
            <a:off x="6346624" y="2860208"/>
            <a:ext cx="1489276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EE4595F-3CE5-4454-A834-6E9EE0D07EAB}"/>
              </a:ext>
            </a:extLst>
          </p:cNvPr>
          <p:cNvSpPr>
            <a:spLocks noChangeAspect="1"/>
          </p:cNvSpPr>
          <p:nvPr/>
        </p:nvSpPr>
        <p:spPr>
          <a:xfrm>
            <a:off x="6346623" y="2860208"/>
            <a:ext cx="1489276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5FAC16E-9DE7-4DF3-AC23-83922181D4CB}"/>
              </a:ext>
            </a:extLst>
          </p:cNvPr>
          <p:cNvSpPr>
            <a:spLocks noChangeAspect="1"/>
          </p:cNvSpPr>
          <p:nvPr/>
        </p:nvSpPr>
        <p:spPr>
          <a:xfrm>
            <a:off x="6346623" y="5236646"/>
            <a:ext cx="1489276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99C6529C-B0E4-47CC-AA60-920696EFAA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10" y="3200261"/>
            <a:ext cx="1817142" cy="1817142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E5D06CF6-414B-4C4B-9117-E2AA4D825657}"/>
              </a:ext>
            </a:extLst>
          </p:cNvPr>
          <p:cNvSpPr txBox="1">
            <a:spLocks noChangeAspect="1"/>
          </p:cNvSpPr>
          <p:nvPr/>
        </p:nvSpPr>
        <p:spPr>
          <a:xfrm>
            <a:off x="6571297" y="4821244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5F97053-A7C7-4154-B43B-238729F18B41}"/>
              </a:ext>
            </a:extLst>
          </p:cNvPr>
          <p:cNvSpPr txBox="1">
            <a:spLocks noChangeAspect="1"/>
          </p:cNvSpPr>
          <p:nvPr/>
        </p:nvSpPr>
        <p:spPr>
          <a:xfrm>
            <a:off x="6571297" y="497274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250EE5C-897A-45BB-8ED0-A6946DDA8B4B}"/>
              </a:ext>
            </a:extLst>
          </p:cNvPr>
          <p:cNvSpPr txBox="1">
            <a:spLocks noChangeAspect="1"/>
          </p:cNvSpPr>
          <p:nvPr/>
        </p:nvSpPr>
        <p:spPr>
          <a:xfrm>
            <a:off x="6560526" y="2979420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BLACK WIN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8770827-2E9D-447A-97F1-3E1EDB986A33}"/>
              </a:ext>
            </a:extLst>
          </p:cNvPr>
          <p:cNvSpPr>
            <a:spLocks noChangeAspect="1"/>
          </p:cNvSpPr>
          <p:nvPr/>
        </p:nvSpPr>
        <p:spPr>
          <a:xfrm>
            <a:off x="8730731" y="246308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8449331-00A0-49DB-A8C2-221A54BED292}"/>
              </a:ext>
            </a:extLst>
          </p:cNvPr>
          <p:cNvSpPr>
            <a:spLocks noChangeAspect="1"/>
          </p:cNvSpPr>
          <p:nvPr/>
        </p:nvSpPr>
        <p:spPr>
          <a:xfrm>
            <a:off x="8730730" y="246308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B895458-9D44-4A6A-AE8E-5973BD2D534A}"/>
              </a:ext>
            </a:extLst>
          </p:cNvPr>
          <p:cNvSpPr>
            <a:spLocks noChangeAspect="1"/>
          </p:cNvSpPr>
          <p:nvPr/>
        </p:nvSpPr>
        <p:spPr>
          <a:xfrm>
            <a:off x="8730730" y="483951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905D372-EA62-498B-B254-FF8A9CBB62F0}"/>
              </a:ext>
            </a:extLst>
          </p:cNvPr>
          <p:cNvSpPr>
            <a:spLocks noChangeAspect="1"/>
          </p:cNvSpPr>
          <p:nvPr/>
        </p:nvSpPr>
        <p:spPr>
          <a:xfrm>
            <a:off x="9644146" y="2463080"/>
            <a:ext cx="823688" cy="2405937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C78BC22-9FB0-4944-B82F-F09D41466B25}"/>
              </a:ext>
            </a:extLst>
          </p:cNvPr>
          <p:cNvSpPr>
            <a:spLocks noChangeAspect="1"/>
          </p:cNvSpPr>
          <p:nvPr/>
        </p:nvSpPr>
        <p:spPr>
          <a:xfrm>
            <a:off x="9644145" y="2463080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CFF3924-22C4-4DEC-B51F-D92099460F80}"/>
              </a:ext>
            </a:extLst>
          </p:cNvPr>
          <p:cNvSpPr>
            <a:spLocks noChangeAspect="1"/>
          </p:cNvSpPr>
          <p:nvPr/>
        </p:nvSpPr>
        <p:spPr>
          <a:xfrm>
            <a:off x="9644145" y="4839518"/>
            <a:ext cx="823688" cy="294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64AE0CC5-C0DE-46E9-A775-BAF28F18A3DC}"/>
              </a:ext>
            </a:extLst>
          </p:cNvPr>
          <p:cNvSpPr>
            <a:spLocks noChangeAspect="1"/>
          </p:cNvSpPr>
          <p:nvPr/>
        </p:nvSpPr>
        <p:spPr>
          <a:xfrm>
            <a:off x="8730730" y="5017470"/>
            <a:ext cx="1737103" cy="525311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7CC0DF4-1E81-4DF8-A6C9-6E08A56F7417}"/>
              </a:ext>
            </a:extLst>
          </p:cNvPr>
          <p:cNvSpPr>
            <a:spLocks noChangeAspect="1"/>
          </p:cNvSpPr>
          <p:nvPr/>
        </p:nvSpPr>
        <p:spPr>
          <a:xfrm>
            <a:off x="8745793" y="5032956"/>
            <a:ext cx="1706978" cy="491659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7" name="그림 216">
            <a:extLst>
              <a:ext uri="{FF2B5EF4-FFF2-40B4-BE49-F238E27FC236}">
                <a16:creationId xmlns:a16="http://schemas.microsoft.com/office/drawing/2014/main" id="{72DB7118-4EE8-4A6A-A58E-114FB0A9E6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23" y="2803133"/>
            <a:ext cx="1817142" cy="1817142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DC7B3253-D495-49B0-A551-EE48B3722596}"/>
              </a:ext>
            </a:extLst>
          </p:cNvPr>
          <p:cNvSpPr txBox="1">
            <a:spLocks noChangeAspect="1"/>
          </p:cNvSpPr>
          <p:nvPr/>
        </p:nvSpPr>
        <p:spPr>
          <a:xfrm>
            <a:off x="9128180" y="5109990"/>
            <a:ext cx="94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READY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6CF6A2D-61CE-4DF0-A4DA-F870AA2D357C}"/>
              </a:ext>
            </a:extLst>
          </p:cNvPr>
          <p:cNvSpPr txBox="1">
            <a:spLocks noChangeAspect="1"/>
          </p:cNvSpPr>
          <p:nvPr/>
        </p:nvSpPr>
        <p:spPr>
          <a:xfrm>
            <a:off x="8622610" y="4424116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DB231FF-AD29-4D3D-AAE8-1D7A0482C57C}"/>
              </a:ext>
            </a:extLst>
          </p:cNvPr>
          <p:cNvSpPr txBox="1">
            <a:spLocks noChangeAspect="1"/>
          </p:cNvSpPr>
          <p:nvPr/>
        </p:nvSpPr>
        <p:spPr>
          <a:xfrm>
            <a:off x="8622610" y="4575618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218.55.221.12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5A25BAF-AD82-4E9B-8BDA-B46AF2C2BF2F}"/>
              </a:ext>
            </a:extLst>
          </p:cNvPr>
          <p:cNvSpPr txBox="1">
            <a:spLocks noChangeAspect="1"/>
          </p:cNvSpPr>
          <p:nvPr/>
        </p:nvSpPr>
        <p:spPr>
          <a:xfrm>
            <a:off x="8611839" y="258229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BEED6BD8-0A83-4285-8269-91B78B813246}"/>
              </a:ext>
            </a:extLst>
          </p:cNvPr>
          <p:cNvSpPr txBox="1">
            <a:spLocks noChangeAspect="1"/>
          </p:cNvSpPr>
          <p:nvPr/>
        </p:nvSpPr>
        <p:spPr>
          <a:xfrm>
            <a:off x="9520411" y="4420582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CLIENT02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B3FC0FE-CA76-44E6-AA69-87DAFB322D18}"/>
              </a:ext>
            </a:extLst>
          </p:cNvPr>
          <p:cNvSpPr txBox="1">
            <a:spLocks noChangeAspect="1"/>
          </p:cNvSpPr>
          <p:nvPr/>
        </p:nvSpPr>
        <p:spPr>
          <a:xfrm>
            <a:off x="9520411" y="4572084"/>
            <a:ext cx="105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122.67.521.35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EC9DA45-BF0F-40DC-9C68-C2F261D7A204}"/>
              </a:ext>
            </a:extLst>
          </p:cNvPr>
          <p:cNvSpPr txBox="1">
            <a:spLocks noChangeAspect="1"/>
          </p:cNvSpPr>
          <p:nvPr/>
        </p:nvSpPr>
        <p:spPr>
          <a:xfrm>
            <a:off x="9539837" y="2582292"/>
            <a:ext cx="1054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READY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5" name="그림 224">
            <a:extLst>
              <a:ext uri="{FF2B5EF4-FFF2-40B4-BE49-F238E27FC236}">
                <a16:creationId xmlns:a16="http://schemas.microsoft.com/office/drawing/2014/main" id="{0EDE12FD-B65A-46FF-A567-6C7CEE98B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06" y="2821298"/>
            <a:ext cx="1817141" cy="18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68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97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3AF501E-4A97-4B58-83BB-840ABB287121}"/>
              </a:ext>
            </a:extLst>
          </p:cNvPr>
          <p:cNvSpPr/>
          <p:nvPr/>
        </p:nvSpPr>
        <p:spPr>
          <a:xfrm>
            <a:off x="3246347" y="3039662"/>
            <a:ext cx="1354016" cy="2079380"/>
          </a:xfrm>
          <a:prstGeom prst="roundRect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A785FB4-9E32-4BF9-81FD-63ADC36A392B}"/>
              </a:ext>
            </a:extLst>
          </p:cNvPr>
          <p:cNvSpPr/>
          <p:nvPr/>
        </p:nvSpPr>
        <p:spPr>
          <a:xfrm>
            <a:off x="3312983" y="3111599"/>
            <a:ext cx="1220743" cy="1951941"/>
          </a:xfrm>
          <a:prstGeom prst="roundRect">
            <a:avLst/>
          </a:prstGeom>
          <a:noFill/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A1CD01F-0B76-48B1-BF54-CCD8BCBFC354}"/>
              </a:ext>
            </a:extLst>
          </p:cNvPr>
          <p:cNvGrpSpPr/>
          <p:nvPr/>
        </p:nvGrpSpPr>
        <p:grpSpPr>
          <a:xfrm>
            <a:off x="7792718" y="1930045"/>
            <a:ext cx="2637694" cy="4230696"/>
            <a:chOff x="5512775" y="2144772"/>
            <a:chExt cx="2637694" cy="37153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B5F085C-25CD-4B34-B743-064799F07DC7}"/>
                </a:ext>
              </a:extLst>
            </p:cNvPr>
            <p:cNvSpPr/>
            <p:nvPr/>
          </p:nvSpPr>
          <p:spPr>
            <a:xfrm>
              <a:off x="5512775" y="2144772"/>
              <a:ext cx="2637694" cy="3715300"/>
            </a:xfrm>
            <a:prstGeom prst="roundRect">
              <a:avLst/>
            </a:prstGeom>
            <a:noFill/>
            <a:ln w="6350" cap="flat" cmpd="sng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98E5AE8-A87E-49C8-8BE1-2E1B4DB73F8D}"/>
                </a:ext>
              </a:extLst>
            </p:cNvPr>
            <p:cNvSpPr/>
            <p:nvPr/>
          </p:nvSpPr>
          <p:spPr>
            <a:xfrm>
              <a:off x="5583115" y="2205220"/>
              <a:ext cx="2497016" cy="3599350"/>
            </a:xfrm>
            <a:prstGeom prst="round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D458A70-98E9-4308-BAEC-2BD8C89F8D37}"/>
              </a:ext>
            </a:extLst>
          </p:cNvPr>
          <p:cNvGrpSpPr/>
          <p:nvPr/>
        </p:nvGrpSpPr>
        <p:grpSpPr>
          <a:xfrm>
            <a:off x="3561716" y="3316564"/>
            <a:ext cx="723275" cy="259405"/>
            <a:chOff x="4333453" y="2365074"/>
            <a:chExt cx="723275" cy="2594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1DA3EE-84FA-49CC-89AE-1A6C02A208D5}"/>
                </a:ext>
              </a:extLst>
            </p:cNvPr>
            <p:cNvSpPr txBox="1"/>
            <p:nvPr/>
          </p:nvSpPr>
          <p:spPr>
            <a:xfrm>
              <a:off x="4333453" y="2365074"/>
              <a:ext cx="7232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</a:t>
              </a:r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2C88FA9-138F-469C-B7E8-6A65D00A9DD3}"/>
                </a:ext>
              </a:extLst>
            </p:cNvPr>
            <p:cNvCxnSpPr>
              <a:cxnSpLocks/>
            </p:cNvCxnSpPr>
            <p:nvPr/>
          </p:nvCxnSpPr>
          <p:spPr>
            <a:xfrm>
              <a:off x="4582989" y="2624479"/>
              <a:ext cx="224204" cy="0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CF828E3-7D55-4D27-AD82-7011CCAA40C6}"/>
              </a:ext>
            </a:extLst>
          </p:cNvPr>
          <p:cNvSpPr txBox="1"/>
          <p:nvPr/>
        </p:nvSpPr>
        <p:spPr>
          <a:xfrm>
            <a:off x="8863740" y="2316385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 버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645C0F-93E1-4C4C-A8A1-4CFC5154CA90}"/>
              </a:ext>
            </a:extLst>
          </p:cNvPr>
          <p:cNvCxnSpPr>
            <a:cxnSpLocks/>
          </p:cNvCxnSpPr>
          <p:nvPr/>
        </p:nvCxnSpPr>
        <p:spPr>
          <a:xfrm>
            <a:off x="8999462" y="2713830"/>
            <a:ext cx="224204" cy="0"/>
          </a:xfrm>
          <a:prstGeom prst="line">
            <a:avLst/>
          </a:prstGeom>
          <a:ln w="63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7347DEA-1834-4752-B455-66588516B99B}"/>
              </a:ext>
            </a:extLst>
          </p:cNvPr>
          <p:cNvSpPr txBox="1"/>
          <p:nvPr/>
        </p:nvSpPr>
        <p:spPr>
          <a:xfrm>
            <a:off x="8542000" y="2834277"/>
            <a:ext cx="1143262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오목판</a:t>
            </a:r>
            <a:r>
              <a: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준비상태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</a:t>
            </a:r>
            <a:r>
              <a: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주사위 값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 번호 데이터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9406C4-0FC1-4459-8403-820B9C688922}"/>
              </a:ext>
            </a:extLst>
          </p:cNvPr>
          <p:cNvSpPr txBox="1"/>
          <p:nvPr/>
        </p:nvSpPr>
        <p:spPr>
          <a:xfrm>
            <a:off x="3515227" y="3619501"/>
            <a:ext cx="816249" cy="563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오목판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준비 상태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 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주사위 값 데이터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57A7CB-88DD-42A7-9328-87B8D1F98D27}"/>
              </a:ext>
            </a:extLst>
          </p:cNvPr>
          <p:cNvGrpSpPr/>
          <p:nvPr/>
        </p:nvGrpSpPr>
        <p:grpSpPr>
          <a:xfrm>
            <a:off x="4145047" y="5444874"/>
            <a:ext cx="1042988" cy="479425"/>
            <a:chOff x="3325030" y="3940174"/>
            <a:chExt cx="1042988" cy="47942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8D6227-77C2-4343-92AB-68E859866A76}"/>
                </a:ext>
              </a:extLst>
            </p:cNvPr>
            <p:cNvSpPr txBox="1"/>
            <p:nvPr/>
          </p:nvSpPr>
          <p:spPr>
            <a:xfrm>
              <a:off x="3462421" y="4041386"/>
              <a:ext cx="764954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Protocol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D9A016D-547F-44BA-A8F4-B7CD80E5D63E}"/>
                </a:ext>
              </a:extLst>
            </p:cNvPr>
            <p:cNvSpPr/>
            <p:nvPr/>
          </p:nvSpPr>
          <p:spPr>
            <a:xfrm>
              <a:off x="3325030" y="3940174"/>
              <a:ext cx="1042988" cy="479425"/>
            </a:xfrm>
            <a:prstGeom prst="roundRect">
              <a:avLst/>
            </a:prstGeom>
            <a:noFill/>
            <a:ln w="6350" cap="flat" cmpd="sng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8F134998-65AC-4513-A5E3-E0E630E77DDB}"/>
                </a:ext>
              </a:extLst>
            </p:cNvPr>
            <p:cNvSpPr/>
            <p:nvPr/>
          </p:nvSpPr>
          <p:spPr>
            <a:xfrm>
              <a:off x="3370249" y="3993049"/>
              <a:ext cx="952549" cy="373674"/>
            </a:xfrm>
            <a:prstGeom prst="round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29AFA96-4FF1-4777-B762-6DB3170F0CD5}"/>
              </a:ext>
            </a:extLst>
          </p:cNvPr>
          <p:cNvSpPr/>
          <p:nvPr/>
        </p:nvSpPr>
        <p:spPr>
          <a:xfrm>
            <a:off x="4735970" y="3039662"/>
            <a:ext cx="1354016" cy="2079380"/>
          </a:xfrm>
          <a:prstGeom prst="roundRect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354AAB5-D761-4C01-A8E7-EE4FAB9AD069}"/>
              </a:ext>
            </a:extLst>
          </p:cNvPr>
          <p:cNvSpPr/>
          <p:nvPr/>
        </p:nvSpPr>
        <p:spPr>
          <a:xfrm>
            <a:off x="4802606" y="3111599"/>
            <a:ext cx="1220743" cy="1951941"/>
          </a:xfrm>
          <a:prstGeom prst="roundRect">
            <a:avLst/>
          </a:prstGeom>
          <a:noFill/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34CDC41-77B9-4E37-A5D4-779A3A36661F}"/>
              </a:ext>
            </a:extLst>
          </p:cNvPr>
          <p:cNvGrpSpPr/>
          <p:nvPr/>
        </p:nvGrpSpPr>
        <p:grpSpPr>
          <a:xfrm>
            <a:off x="5051339" y="3316564"/>
            <a:ext cx="723275" cy="259405"/>
            <a:chOff x="4333453" y="2365074"/>
            <a:chExt cx="723275" cy="25940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13940F7-9F4C-4A3E-BC3B-8F842251CAEC}"/>
                </a:ext>
              </a:extLst>
            </p:cNvPr>
            <p:cNvSpPr txBox="1"/>
            <p:nvPr/>
          </p:nvSpPr>
          <p:spPr>
            <a:xfrm>
              <a:off x="4333453" y="2365074"/>
              <a:ext cx="7232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</a:t>
              </a:r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C1164F1-5E2E-4B87-82B2-B65CF793CA77}"/>
                </a:ext>
              </a:extLst>
            </p:cNvPr>
            <p:cNvCxnSpPr>
              <a:cxnSpLocks/>
            </p:cNvCxnSpPr>
            <p:nvPr/>
          </p:nvCxnSpPr>
          <p:spPr>
            <a:xfrm>
              <a:off x="4582989" y="2624479"/>
              <a:ext cx="224204" cy="0"/>
            </a:xfrm>
            <a:prstGeom prst="line">
              <a:avLst/>
            </a:prstGeom>
            <a:ln w="63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D28B060-5DD9-4DB4-ABF9-B61E8921E5E6}"/>
              </a:ext>
            </a:extLst>
          </p:cNvPr>
          <p:cNvSpPr txBox="1"/>
          <p:nvPr/>
        </p:nvSpPr>
        <p:spPr>
          <a:xfrm>
            <a:off x="5004850" y="3619501"/>
            <a:ext cx="816249" cy="563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오목판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준비 상태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 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주사위 값 데이터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976B19B-425D-4862-9B96-236BB31A24F2}"/>
              </a:ext>
            </a:extLst>
          </p:cNvPr>
          <p:cNvGrpSpPr/>
          <p:nvPr/>
        </p:nvGrpSpPr>
        <p:grpSpPr>
          <a:xfrm>
            <a:off x="4146673" y="2234405"/>
            <a:ext cx="1042988" cy="479425"/>
            <a:chOff x="3325030" y="3940174"/>
            <a:chExt cx="1042988" cy="47942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DE2FAE-127B-4143-ACE8-82DA81793DD0}"/>
                </a:ext>
              </a:extLst>
            </p:cNvPr>
            <p:cNvSpPr txBox="1"/>
            <p:nvPr/>
          </p:nvSpPr>
          <p:spPr>
            <a:xfrm>
              <a:off x="3370249" y="4041386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Processing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7D64399-B176-4126-9DF0-A0999C8AAFF0}"/>
                </a:ext>
              </a:extLst>
            </p:cNvPr>
            <p:cNvSpPr/>
            <p:nvPr/>
          </p:nvSpPr>
          <p:spPr>
            <a:xfrm>
              <a:off x="3325030" y="3940174"/>
              <a:ext cx="1042988" cy="479425"/>
            </a:xfrm>
            <a:prstGeom prst="roundRect">
              <a:avLst/>
            </a:prstGeom>
            <a:noFill/>
            <a:ln w="6350" cap="flat" cmpd="sng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DC4233E-322A-4145-9A39-4D62D7736E3B}"/>
                </a:ext>
              </a:extLst>
            </p:cNvPr>
            <p:cNvSpPr/>
            <p:nvPr/>
          </p:nvSpPr>
          <p:spPr>
            <a:xfrm>
              <a:off x="3370249" y="3993049"/>
              <a:ext cx="952549" cy="373674"/>
            </a:xfrm>
            <a:prstGeom prst="round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6D7BBB6-5A83-4974-A2C5-BB9568B7DE5D}"/>
              </a:ext>
            </a:extLst>
          </p:cNvPr>
          <p:cNvSpPr/>
          <p:nvPr/>
        </p:nvSpPr>
        <p:spPr>
          <a:xfrm>
            <a:off x="3461755" y="4372401"/>
            <a:ext cx="923192" cy="373674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919381E-579E-47FD-AF7C-545CF0DEE303}"/>
              </a:ext>
            </a:extLst>
          </p:cNvPr>
          <p:cNvSpPr/>
          <p:nvPr/>
        </p:nvSpPr>
        <p:spPr>
          <a:xfrm>
            <a:off x="4951378" y="4372401"/>
            <a:ext cx="923192" cy="373674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DA630F5-6178-42DB-B6AE-A27F8135B529}"/>
              </a:ext>
            </a:extLst>
          </p:cNvPr>
          <p:cNvGrpSpPr/>
          <p:nvPr/>
        </p:nvGrpSpPr>
        <p:grpSpPr>
          <a:xfrm>
            <a:off x="8772824" y="4805728"/>
            <a:ext cx="681613" cy="313314"/>
            <a:chOff x="3325030" y="3940174"/>
            <a:chExt cx="1042988" cy="47942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E6BEF2-03AA-43C2-B770-7B5F8CEB9023}"/>
                </a:ext>
              </a:extLst>
            </p:cNvPr>
            <p:cNvSpPr txBox="1"/>
            <p:nvPr/>
          </p:nvSpPr>
          <p:spPr>
            <a:xfrm>
              <a:off x="3583446" y="4041386"/>
              <a:ext cx="52290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Protocol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405AA41-A2CB-46CA-9251-5AEEE6391EEF}"/>
                </a:ext>
              </a:extLst>
            </p:cNvPr>
            <p:cNvSpPr/>
            <p:nvPr/>
          </p:nvSpPr>
          <p:spPr>
            <a:xfrm>
              <a:off x="3325030" y="3940174"/>
              <a:ext cx="1042988" cy="479425"/>
            </a:xfrm>
            <a:prstGeom prst="roundRect">
              <a:avLst/>
            </a:prstGeom>
            <a:noFill/>
            <a:ln w="6350" cap="flat" cmpd="sng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E38F0082-369F-4354-AF8E-3C8FBD1C3CBA}"/>
                </a:ext>
              </a:extLst>
            </p:cNvPr>
            <p:cNvSpPr/>
            <p:nvPr/>
          </p:nvSpPr>
          <p:spPr>
            <a:xfrm>
              <a:off x="3370249" y="3993049"/>
              <a:ext cx="952549" cy="373674"/>
            </a:xfrm>
            <a:prstGeom prst="round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00DCAA3-BF6A-4DFA-957F-BAA1441FBC95}"/>
              </a:ext>
            </a:extLst>
          </p:cNvPr>
          <p:cNvSpPr/>
          <p:nvPr/>
        </p:nvSpPr>
        <p:spPr>
          <a:xfrm>
            <a:off x="8533160" y="3768488"/>
            <a:ext cx="1147538" cy="829258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0ECADA-B88C-4FAC-A22C-6CD04525EDC8}"/>
              </a:ext>
            </a:extLst>
          </p:cNvPr>
          <p:cNvSpPr txBox="1"/>
          <p:nvPr/>
        </p:nvSpPr>
        <p:spPr>
          <a:xfrm>
            <a:off x="3697946" y="4451516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스레드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D2F3EA73-40E8-46A7-9267-A171DCD9B416}"/>
              </a:ext>
            </a:extLst>
          </p:cNvPr>
          <p:cNvCxnSpPr>
            <a:cxnSpLocks/>
            <a:stCxn id="57" idx="2"/>
            <a:endCxn id="46" idx="1"/>
          </p:cNvCxnSpPr>
          <p:nvPr/>
        </p:nvCxnSpPr>
        <p:spPr>
          <a:xfrm rot="16200000" flipH="1">
            <a:off x="3587553" y="5081872"/>
            <a:ext cx="938511" cy="266915"/>
          </a:xfrm>
          <a:prstGeom prst="bentConnector2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FF4A0DB6-B9EA-4E10-9BA9-668050B9B6D9}"/>
              </a:ext>
            </a:extLst>
          </p:cNvPr>
          <p:cNvCxnSpPr>
            <a:cxnSpLocks/>
            <a:stCxn id="58" idx="2"/>
            <a:endCxn id="46" idx="3"/>
          </p:cNvCxnSpPr>
          <p:nvPr/>
        </p:nvCxnSpPr>
        <p:spPr>
          <a:xfrm rot="5400000">
            <a:off x="4808640" y="5080251"/>
            <a:ext cx="938511" cy="270159"/>
          </a:xfrm>
          <a:prstGeom prst="bentConnector2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821F84B-DE7B-443A-B5CC-319D0EC00386}"/>
              </a:ext>
            </a:extLst>
          </p:cNvPr>
          <p:cNvSpPr txBox="1"/>
          <p:nvPr/>
        </p:nvSpPr>
        <p:spPr>
          <a:xfrm>
            <a:off x="5201177" y="4451516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스레드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7853C37F-A0C5-4FE4-BF5D-EE52376640C7}"/>
              </a:ext>
            </a:extLst>
          </p:cNvPr>
          <p:cNvCxnSpPr>
            <a:cxnSpLocks/>
            <a:stCxn id="47" idx="0"/>
            <a:endCxn id="55" idx="3"/>
          </p:cNvCxnSpPr>
          <p:nvPr/>
        </p:nvCxnSpPr>
        <p:spPr>
          <a:xfrm rot="16200000" flipV="1">
            <a:off x="5018548" y="2645231"/>
            <a:ext cx="565544" cy="223317"/>
          </a:xfrm>
          <a:prstGeom prst="bentConnector2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C73D0453-E56F-4440-85CE-CA942F49C3E8}"/>
              </a:ext>
            </a:extLst>
          </p:cNvPr>
          <p:cNvCxnSpPr>
            <a:stCxn id="31" idx="0"/>
            <a:endCxn id="55" idx="1"/>
          </p:cNvCxnSpPr>
          <p:nvPr/>
        </p:nvCxnSpPr>
        <p:spPr>
          <a:xfrm rot="5400000" flipH="1" flipV="1">
            <a:off x="3752242" y="2645231"/>
            <a:ext cx="565544" cy="223318"/>
          </a:xfrm>
          <a:prstGeom prst="bentConnector2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0419585-FE8E-4FE9-BD66-2853F3476E44}"/>
              </a:ext>
            </a:extLst>
          </p:cNvPr>
          <p:cNvSpPr txBox="1"/>
          <p:nvPr/>
        </p:nvSpPr>
        <p:spPr>
          <a:xfrm>
            <a:off x="8798944" y="3930439"/>
            <a:ext cx="6415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중복 체크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금수 체크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 체크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B4EBF98-EB30-4B4D-9D5F-8709A58658E7}"/>
              </a:ext>
            </a:extLst>
          </p:cNvPr>
          <p:cNvSpPr/>
          <p:nvPr/>
        </p:nvSpPr>
        <p:spPr>
          <a:xfrm>
            <a:off x="8156944" y="5444874"/>
            <a:ext cx="923192" cy="373674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10B1D3-18F4-47A7-AE4E-652FF8A47992}"/>
              </a:ext>
            </a:extLst>
          </p:cNvPr>
          <p:cNvSpPr txBox="1"/>
          <p:nvPr/>
        </p:nvSpPr>
        <p:spPr>
          <a:xfrm>
            <a:off x="8406743" y="5523989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스레드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2A1E2A2-71E1-4DB8-BACB-1200111B807F}"/>
              </a:ext>
            </a:extLst>
          </p:cNvPr>
          <p:cNvSpPr/>
          <p:nvPr/>
        </p:nvSpPr>
        <p:spPr>
          <a:xfrm>
            <a:off x="9190667" y="5444874"/>
            <a:ext cx="923192" cy="373674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DD1797-4B99-46C3-9A31-34FE4DCE092A}"/>
              </a:ext>
            </a:extLst>
          </p:cNvPr>
          <p:cNvSpPr txBox="1"/>
          <p:nvPr/>
        </p:nvSpPr>
        <p:spPr>
          <a:xfrm>
            <a:off x="9440466" y="5523989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스레드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2F09D4-4E0D-4A4A-BF1F-D0FE1F60C919}"/>
              </a:ext>
            </a:extLst>
          </p:cNvPr>
          <p:cNvSpPr txBox="1"/>
          <p:nvPr/>
        </p:nvSpPr>
        <p:spPr>
          <a:xfrm>
            <a:off x="3578469" y="2631971"/>
            <a:ext cx="344966" cy="240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C29884D-DE03-41F5-A693-DA168B1F1608}"/>
              </a:ext>
            </a:extLst>
          </p:cNvPr>
          <p:cNvSpPr txBox="1"/>
          <p:nvPr/>
        </p:nvSpPr>
        <p:spPr>
          <a:xfrm>
            <a:off x="3244028" y="5167315"/>
            <a:ext cx="686406" cy="402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메시지에 따른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수행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E6C80BB-C0AE-4556-BCA0-0F475B593E40}"/>
              </a:ext>
            </a:extLst>
          </p:cNvPr>
          <p:cNvSpPr txBox="1"/>
          <p:nvPr/>
        </p:nvSpPr>
        <p:spPr>
          <a:xfrm>
            <a:off x="5412899" y="2634141"/>
            <a:ext cx="344966" cy="240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151C1F-F29F-4D65-AD4E-B908B07F637C}"/>
              </a:ext>
            </a:extLst>
          </p:cNvPr>
          <p:cNvSpPr txBox="1"/>
          <p:nvPr/>
        </p:nvSpPr>
        <p:spPr>
          <a:xfrm>
            <a:off x="5409047" y="5162573"/>
            <a:ext cx="686406" cy="402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메시지에 따른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수행</a:t>
            </a:r>
            <a:endParaRPr lang="en-US" altLang="ko-KR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709F08-53F0-48E6-9807-947829141BAD}"/>
              </a:ext>
            </a:extLst>
          </p:cNvPr>
          <p:cNvCxnSpPr>
            <a:cxnSpLocks/>
            <a:stCxn id="57" idx="3"/>
            <a:endCxn id="71" idx="1"/>
          </p:cNvCxnSpPr>
          <p:nvPr/>
        </p:nvCxnSpPr>
        <p:spPr>
          <a:xfrm>
            <a:off x="4384947" y="4559238"/>
            <a:ext cx="3771997" cy="107247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E48A-736F-4AB7-A97B-5C665F98573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874570" y="4559238"/>
            <a:ext cx="3316097" cy="9647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3FC6624-9981-4A4F-8958-886063E58D4C}"/>
              </a:ext>
            </a:extLst>
          </p:cNvPr>
          <p:cNvSpPr txBox="1"/>
          <p:nvPr/>
        </p:nvSpPr>
        <p:spPr>
          <a:xfrm>
            <a:off x="6625902" y="4962268"/>
            <a:ext cx="790601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클라이언트와 서버 간의</a:t>
            </a:r>
            <a:endParaRPr lang="en-US" altLang="ko-KR" sz="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 송수신</a:t>
            </a:r>
            <a:endParaRPr lang="en-US" altLang="ko-KR" sz="5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0A70C2F8-19FC-4A7A-8897-21E42E4F6ADA}"/>
              </a:ext>
            </a:extLst>
          </p:cNvPr>
          <p:cNvCxnSpPr>
            <a:cxnSpLocks/>
            <a:stCxn id="73" idx="0"/>
            <a:endCxn id="61" idx="3"/>
          </p:cNvCxnSpPr>
          <p:nvPr/>
        </p:nvCxnSpPr>
        <p:spPr>
          <a:xfrm rot="16200000" flipV="1">
            <a:off x="9312106" y="5104717"/>
            <a:ext cx="482489" cy="197826"/>
          </a:xfrm>
          <a:prstGeom prst="bentConnector2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5905F88-9EF2-48DD-8A6F-681277BA630F}"/>
              </a:ext>
            </a:extLst>
          </p:cNvPr>
          <p:cNvSpPr txBox="1"/>
          <p:nvPr/>
        </p:nvSpPr>
        <p:spPr>
          <a:xfrm>
            <a:off x="8807618" y="5098830"/>
            <a:ext cx="61587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메시지에 따른</a:t>
            </a:r>
            <a:endParaRPr lang="en-US" altLang="ko-KR" sz="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수행</a:t>
            </a:r>
            <a:endParaRPr lang="en-US" altLang="ko-KR" sz="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4CED7A0-C1CB-48C8-807D-AC725055EEFE}"/>
              </a:ext>
            </a:extLst>
          </p:cNvPr>
          <p:cNvCxnSpPr>
            <a:cxnSpLocks/>
            <a:stCxn id="71" idx="0"/>
            <a:endCxn id="61" idx="1"/>
          </p:cNvCxnSpPr>
          <p:nvPr/>
        </p:nvCxnSpPr>
        <p:spPr>
          <a:xfrm rot="5400000" flipH="1" flipV="1">
            <a:off x="8454438" y="5126488"/>
            <a:ext cx="482489" cy="154284"/>
          </a:xfrm>
          <a:prstGeom prst="bentConnector2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4E2DC38-81BD-4C5C-8E36-63DCB13A12B6}"/>
              </a:ext>
            </a:extLst>
          </p:cNvPr>
          <p:cNvSpPr txBox="1"/>
          <p:nvPr/>
        </p:nvSpPr>
        <p:spPr>
          <a:xfrm>
            <a:off x="8932399" y="3778593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오목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1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58FCB981-9382-42FC-83D6-7A5EC7C867FF}"/>
              </a:ext>
            </a:extLst>
          </p:cNvPr>
          <p:cNvSpPr txBox="1"/>
          <p:nvPr/>
        </p:nvSpPr>
        <p:spPr>
          <a:xfrm>
            <a:off x="5148021" y="4375173"/>
            <a:ext cx="947979" cy="31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스레드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2455E8A-6940-4F81-BEF0-1383411674BB}"/>
              </a:ext>
            </a:extLst>
          </p:cNvPr>
          <p:cNvSpPr txBox="1"/>
          <p:nvPr/>
        </p:nvSpPr>
        <p:spPr>
          <a:xfrm>
            <a:off x="8686126" y="2377136"/>
            <a:ext cx="8008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출력</a:t>
            </a:r>
          </a:p>
        </p:txBody>
      </p:sp>
      <p:pic>
        <p:nvPicPr>
          <p:cNvPr id="136" name="그림 135" descr="스크린샷이(가) 표시된 사진&#10;&#10;자동 생성된 설명">
            <a:extLst>
              <a:ext uri="{FF2B5EF4-FFF2-40B4-BE49-F238E27FC236}">
                <a16:creationId xmlns:a16="http://schemas.microsoft.com/office/drawing/2014/main" id="{B79812BC-7061-48C4-8B11-669D51E5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77" y="2634878"/>
            <a:ext cx="2019235" cy="2753503"/>
          </a:xfrm>
          <a:prstGeom prst="rect">
            <a:avLst/>
          </a:prstGeom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2160D40-7577-4719-AC6A-6D09F9C2DDB6}"/>
              </a:ext>
            </a:extLst>
          </p:cNvPr>
          <p:cNvSpPr/>
          <p:nvPr/>
        </p:nvSpPr>
        <p:spPr>
          <a:xfrm>
            <a:off x="5219927" y="4589854"/>
            <a:ext cx="1303058" cy="5565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CD3724-84D4-41F4-9FEC-0CDAE77AE3EB}"/>
              </a:ext>
            </a:extLst>
          </p:cNvPr>
          <p:cNvSpPr txBox="1"/>
          <p:nvPr/>
        </p:nvSpPr>
        <p:spPr>
          <a:xfrm>
            <a:off x="5225159" y="4629316"/>
            <a:ext cx="128120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서버가 전송한 메시지 수신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헤더</a:t>
            </a:r>
            <a:r>
              <a: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구분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6B612827-7ED8-4699-B619-D23D8840E9E8}"/>
              </a:ext>
            </a:extLst>
          </p:cNvPr>
          <p:cNvGrpSpPr/>
          <p:nvPr/>
        </p:nvGrpSpPr>
        <p:grpSpPr>
          <a:xfrm>
            <a:off x="4905542" y="1922011"/>
            <a:ext cx="5798095" cy="4231098"/>
            <a:chOff x="5544110" y="2134963"/>
            <a:chExt cx="2569406" cy="3744281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08F75D3E-15A2-4E3D-B8B1-E1C2A1CF43A1}"/>
                </a:ext>
              </a:extLst>
            </p:cNvPr>
            <p:cNvSpPr/>
            <p:nvPr/>
          </p:nvSpPr>
          <p:spPr>
            <a:xfrm>
              <a:off x="5544110" y="2134963"/>
              <a:ext cx="2569406" cy="3744281"/>
            </a:xfrm>
            <a:prstGeom prst="roundRect">
              <a:avLst>
                <a:gd name="adj" fmla="val 7692"/>
              </a:avLst>
            </a:prstGeom>
            <a:noFill/>
            <a:ln w="6350" cap="flat" cmpd="sng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3F77C196-2379-4F5F-8B5E-487E19AD34BB}"/>
                </a:ext>
              </a:extLst>
            </p:cNvPr>
            <p:cNvSpPr/>
            <p:nvPr/>
          </p:nvSpPr>
          <p:spPr>
            <a:xfrm>
              <a:off x="5583114" y="2205220"/>
              <a:ext cx="2497015" cy="3599348"/>
            </a:xfrm>
            <a:prstGeom prst="roundRect">
              <a:avLst>
                <a:gd name="adj" fmla="val 6526"/>
              </a:avLst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E312F4C-D915-4611-9E3C-1B8B5CDCCA33}"/>
              </a:ext>
            </a:extLst>
          </p:cNvPr>
          <p:cNvGrpSpPr/>
          <p:nvPr/>
        </p:nvGrpSpPr>
        <p:grpSpPr>
          <a:xfrm>
            <a:off x="5205822" y="2385489"/>
            <a:ext cx="1330815" cy="558835"/>
            <a:chOff x="3610336" y="3511047"/>
            <a:chExt cx="964888" cy="92541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CF6E42A-2362-4CBE-8AC0-F49F5E3A5856}"/>
                </a:ext>
              </a:extLst>
            </p:cNvPr>
            <p:cNvSpPr txBox="1"/>
            <p:nvPr/>
          </p:nvSpPr>
          <p:spPr>
            <a:xfrm>
              <a:off x="3610336" y="3630406"/>
              <a:ext cx="964888" cy="665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① 클라이언트 준비 상태 값 설정</a:t>
              </a:r>
              <a:endPara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② </a:t>
              </a:r>
              <a:r>
                <a:rPr lang="en-US" altLang="ko-KR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Ready</a:t>
              </a:r>
              <a:r>
                <a:rPr lang="ko-KR" altLang="en-US" sz="7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메시지 전달</a:t>
              </a:r>
              <a:endPara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187DDDF7-AC94-4A0B-A25C-FD8000AC642E}"/>
                </a:ext>
              </a:extLst>
            </p:cNvPr>
            <p:cNvSpPr/>
            <p:nvPr/>
          </p:nvSpPr>
          <p:spPr>
            <a:xfrm>
              <a:off x="3619164" y="3511047"/>
              <a:ext cx="939304" cy="925414"/>
            </a:xfrm>
            <a:prstGeom prst="round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0596E64-ED62-4EF7-AED7-298F6E3DBB80}"/>
              </a:ext>
            </a:extLst>
          </p:cNvPr>
          <p:cNvGrpSpPr/>
          <p:nvPr/>
        </p:nvGrpSpPr>
        <p:grpSpPr>
          <a:xfrm>
            <a:off x="5215241" y="3074282"/>
            <a:ext cx="1303057" cy="454799"/>
            <a:chOff x="3376739" y="3972655"/>
            <a:chExt cx="946059" cy="464484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86B7AE-07C1-466B-A234-A297FA447206}"/>
                </a:ext>
              </a:extLst>
            </p:cNvPr>
            <p:cNvSpPr txBox="1"/>
            <p:nvPr/>
          </p:nvSpPr>
          <p:spPr>
            <a:xfrm>
              <a:off x="3517923" y="3972655"/>
              <a:ext cx="662228" cy="422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현재 마우스 좌표 값</a:t>
              </a:r>
              <a:endPara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→ </a:t>
              </a:r>
              <a:r>
                <a:rPr lang="en-US" altLang="ko-KR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Check </a:t>
              </a:r>
              <a:r>
                <a:rPr lang="ko-KR" altLang="en-US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메시지</a:t>
              </a:r>
              <a:endPara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5C9AB6C4-9A6E-4DF6-9311-529FBB23B0D5}"/>
                </a:ext>
              </a:extLst>
            </p:cNvPr>
            <p:cNvSpPr/>
            <p:nvPr/>
          </p:nvSpPr>
          <p:spPr>
            <a:xfrm>
              <a:off x="3376739" y="3993049"/>
              <a:ext cx="946059" cy="444090"/>
            </a:xfrm>
            <a:prstGeom prst="round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BC006CC-B3F2-410B-B82F-A53E95C9F36B}"/>
              </a:ext>
            </a:extLst>
          </p:cNvPr>
          <p:cNvSpPr txBox="1"/>
          <p:nvPr/>
        </p:nvSpPr>
        <p:spPr>
          <a:xfrm>
            <a:off x="7628486" y="2483809"/>
            <a:ext cx="407357" cy="185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커서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8276A96-F10B-4CD2-8942-580610340E8E}"/>
              </a:ext>
            </a:extLst>
          </p:cNvPr>
          <p:cNvCxnSpPr>
            <a:cxnSpLocks/>
            <a:stCxn id="110" idx="2"/>
            <a:endCxn id="76" idx="0"/>
          </p:cNvCxnSpPr>
          <p:nvPr/>
        </p:nvCxnSpPr>
        <p:spPr>
          <a:xfrm>
            <a:off x="7663230" y="2452134"/>
            <a:ext cx="2041" cy="2837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089DD08-EA38-4CF2-BC7A-1228A24F2523}"/>
              </a:ext>
            </a:extLst>
          </p:cNvPr>
          <p:cNvSpPr txBox="1"/>
          <p:nvPr/>
        </p:nvSpPr>
        <p:spPr>
          <a:xfrm>
            <a:off x="7316076" y="4284050"/>
            <a:ext cx="708115" cy="70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① 주사위 값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② 흑 </a:t>
            </a:r>
            <a:r>
              <a: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 값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③ 게임 상태 값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7CEF6BA-5A0A-4946-837A-70C21366A1C2}"/>
              </a:ext>
            </a:extLst>
          </p:cNvPr>
          <p:cNvSpPr/>
          <p:nvPr/>
        </p:nvSpPr>
        <p:spPr>
          <a:xfrm>
            <a:off x="7250149" y="4296987"/>
            <a:ext cx="842912" cy="795321"/>
          </a:xfrm>
          <a:prstGeom prst="roundRect">
            <a:avLst>
              <a:gd name="adj" fmla="val 8433"/>
            </a:avLst>
          </a:prstGeom>
          <a:noFill/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8B2020-758D-4F83-972F-D5639024B9E4}"/>
              </a:ext>
            </a:extLst>
          </p:cNvPr>
          <p:cNvSpPr txBox="1"/>
          <p:nvPr/>
        </p:nvSpPr>
        <p:spPr>
          <a:xfrm>
            <a:off x="7345312" y="2177885"/>
            <a:ext cx="649645" cy="198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마우스 입력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BB298AD-8655-4159-B5BD-2A51E1D60889}"/>
              </a:ext>
            </a:extLst>
          </p:cNvPr>
          <p:cNvGrpSpPr/>
          <p:nvPr/>
        </p:nvGrpSpPr>
        <p:grpSpPr>
          <a:xfrm>
            <a:off x="7243485" y="5185817"/>
            <a:ext cx="855578" cy="338868"/>
            <a:chOff x="3370249" y="3993049"/>
            <a:chExt cx="952549" cy="3736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8A679C4-0E0B-42F0-9817-3F43739FE078}"/>
                </a:ext>
              </a:extLst>
            </p:cNvPr>
            <p:cNvSpPr txBox="1"/>
            <p:nvPr/>
          </p:nvSpPr>
          <p:spPr>
            <a:xfrm>
              <a:off x="3444758" y="4007402"/>
              <a:ext cx="803525" cy="346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오목판 배열 값</a:t>
              </a:r>
              <a:endPara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설정</a:t>
              </a:r>
              <a:endPara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7C61CC2F-D7AE-491F-829F-992E50A4EA47}"/>
                </a:ext>
              </a:extLst>
            </p:cNvPr>
            <p:cNvSpPr/>
            <p:nvPr/>
          </p:nvSpPr>
          <p:spPr>
            <a:xfrm>
              <a:off x="3370249" y="3993049"/>
              <a:ext cx="952549" cy="373674"/>
            </a:xfrm>
            <a:prstGeom prst="round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E01E5FD-6D1C-4694-8201-F2D9D006172A}"/>
              </a:ext>
            </a:extLst>
          </p:cNvPr>
          <p:cNvGrpSpPr/>
          <p:nvPr/>
        </p:nvGrpSpPr>
        <p:grpSpPr>
          <a:xfrm>
            <a:off x="7237704" y="5618603"/>
            <a:ext cx="855578" cy="338868"/>
            <a:chOff x="3370249" y="3993049"/>
            <a:chExt cx="952549" cy="37367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256EA9C-9893-48D9-BAEF-D2EB7960E2D7}"/>
                </a:ext>
              </a:extLst>
            </p:cNvPr>
            <p:cNvSpPr txBox="1"/>
            <p:nvPr/>
          </p:nvSpPr>
          <p:spPr>
            <a:xfrm>
              <a:off x="3491956" y="4007402"/>
              <a:ext cx="709129" cy="346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게임 상태 값</a:t>
              </a:r>
              <a:endPara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설정</a:t>
              </a:r>
              <a:endPara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2E4DF99A-3A62-4164-947D-73A7A50904E2}"/>
                </a:ext>
              </a:extLst>
            </p:cNvPr>
            <p:cNvSpPr/>
            <p:nvPr/>
          </p:nvSpPr>
          <p:spPr>
            <a:xfrm>
              <a:off x="3370249" y="3993049"/>
              <a:ext cx="952549" cy="373674"/>
            </a:xfrm>
            <a:prstGeom prst="round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BD3D7C3-A7C8-4D64-8D07-6DF22CC12068}"/>
              </a:ext>
            </a:extLst>
          </p:cNvPr>
          <p:cNvGrpSpPr/>
          <p:nvPr/>
        </p:nvGrpSpPr>
        <p:grpSpPr>
          <a:xfrm>
            <a:off x="7242714" y="3846362"/>
            <a:ext cx="855578" cy="338868"/>
            <a:chOff x="3370249" y="3993049"/>
            <a:chExt cx="952549" cy="373674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40CF7D4-8F75-4858-8558-BB75D96B926B}"/>
                </a:ext>
              </a:extLst>
            </p:cNvPr>
            <p:cNvSpPr txBox="1"/>
            <p:nvPr/>
          </p:nvSpPr>
          <p:spPr>
            <a:xfrm>
              <a:off x="3409153" y="4007402"/>
              <a:ext cx="874737" cy="346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클라이언트 번호</a:t>
              </a:r>
              <a:endPara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8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설정</a:t>
              </a:r>
              <a:endPara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86D4F125-983A-4A57-BDFC-BB780B8769D9}"/>
                </a:ext>
              </a:extLst>
            </p:cNvPr>
            <p:cNvSpPr/>
            <p:nvPr/>
          </p:nvSpPr>
          <p:spPr>
            <a:xfrm>
              <a:off x="3370249" y="3993049"/>
              <a:ext cx="952549" cy="373674"/>
            </a:xfrm>
            <a:prstGeom prst="round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587BB8B-CE67-453C-AA9B-78EDA444E366}"/>
              </a:ext>
            </a:extLst>
          </p:cNvPr>
          <p:cNvSpPr txBox="1"/>
          <p:nvPr/>
        </p:nvSpPr>
        <p:spPr>
          <a:xfrm>
            <a:off x="7263705" y="2784915"/>
            <a:ext cx="812860" cy="491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① 준비 버튼 위치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② 바둑돌 위치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확인</a:t>
            </a:r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9299A33-2444-41A5-A3B4-DCDD04857676}"/>
              </a:ext>
            </a:extLst>
          </p:cNvPr>
          <p:cNvSpPr/>
          <p:nvPr/>
        </p:nvSpPr>
        <p:spPr>
          <a:xfrm>
            <a:off x="7237482" y="2735908"/>
            <a:ext cx="855578" cy="721224"/>
          </a:xfrm>
          <a:prstGeom prst="roundRect">
            <a:avLst>
              <a:gd name="adj" fmla="val 11370"/>
            </a:avLst>
          </a:prstGeom>
          <a:noFill/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CBB30CC-64DC-4AAE-967A-784DC66E7F71}"/>
              </a:ext>
            </a:extLst>
          </p:cNvPr>
          <p:cNvSpPr/>
          <p:nvPr/>
        </p:nvSpPr>
        <p:spPr>
          <a:xfrm>
            <a:off x="7236048" y="2113265"/>
            <a:ext cx="854364" cy="338869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A3EF36-4D04-4346-A105-D4AE74DAC8E5}"/>
              </a:ext>
            </a:extLst>
          </p:cNvPr>
          <p:cNvGrpSpPr/>
          <p:nvPr/>
        </p:nvGrpSpPr>
        <p:grpSpPr>
          <a:xfrm>
            <a:off x="3460750" y="2859600"/>
            <a:ext cx="758210" cy="346744"/>
            <a:chOff x="9343384" y="3632763"/>
            <a:chExt cx="923192" cy="37367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C5ED0EE-1A30-4D08-9362-3E1BE8DF8F9D}"/>
                </a:ext>
              </a:extLst>
            </p:cNvPr>
            <p:cNvSpPr/>
            <p:nvPr/>
          </p:nvSpPr>
          <p:spPr>
            <a:xfrm>
              <a:off x="9343384" y="3632763"/>
              <a:ext cx="923192" cy="373674"/>
            </a:xfrm>
            <a:prstGeom prst="round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BEB8FA0-ADB1-480A-827A-588FFF864F58}"/>
                </a:ext>
              </a:extLst>
            </p:cNvPr>
            <p:cNvSpPr txBox="1"/>
            <p:nvPr/>
          </p:nvSpPr>
          <p:spPr>
            <a:xfrm>
              <a:off x="9443343" y="3707373"/>
              <a:ext cx="7232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서버 스레드</a:t>
              </a:r>
              <a:endPara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5876B1-D3E1-43EC-9773-A8F95CA482DF}"/>
              </a:ext>
            </a:extLst>
          </p:cNvPr>
          <p:cNvSpPr txBox="1"/>
          <p:nvPr/>
        </p:nvSpPr>
        <p:spPr>
          <a:xfrm>
            <a:off x="3230932" y="2199467"/>
            <a:ext cx="548017" cy="24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 버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E0DA91A-D566-4D98-A016-18C19220FEC9}"/>
              </a:ext>
            </a:extLst>
          </p:cNvPr>
          <p:cNvGrpSpPr/>
          <p:nvPr/>
        </p:nvGrpSpPr>
        <p:grpSpPr>
          <a:xfrm>
            <a:off x="3283743" y="2444935"/>
            <a:ext cx="1115862" cy="1181970"/>
            <a:chOff x="5490257" y="2080161"/>
            <a:chExt cx="2676460" cy="3858316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B8A35276-5925-459B-857F-A5CF9281E713}"/>
                </a:ext>
              </a:extLst>
            </p:cNvPr>
            <p:cNvSpPr/>
            <p:nvPr/>
          </p:nvSpPr>
          <p:spPr>
            <a:xfrm>
              <a:off x="5490257" y="2080161"/>
              <a:ext cx="2676460" cy="3858316"/>
            </a:xfrm>
            <a:prstGeom prst="roundRect">
              <a:avLst>
                <a:gd name="adj" fmla="val 7692"/>
              </a:avLst>
            </a:prstGeom>
            <a:noFill/>
            <a:ln w="6350" cap="flat" cmpd="sng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6501CAD1-DE4F-471A-8AA3-EC2F4F6D5C69}"/>
                </a:ext>
              </a:extLst>
            </p:cNvPr>
            <p:cNvSpPr/>
            <p:nvPr/>
          </p:nvSpPr>
          <p:spPr>
            <a:xfrm>
              <a:off x="5583113" y="2205219"/>
              <a:ext cx="2497015" cy="3599349"/>
            </a:xfrm>
            <a:prstGeom prst="roundRect">
              <a:avLst>
                <a:gd name="adj" fmla="val 6526"/>
              </a:avLst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CDABFB5-13DB-4286-9049-36566CDEC175}"/>
              </a:ext>
            </a:extLst>
          </p:cNvPr>
          <p:cNvCxnSpPr>
            <a:cxnSpLocks/>
            <a:stCxn id="78" idx="3"/>
            <a:endCxn id="143" idx="1"/>
          </p:cNvCxnSpPr>
          <p:nvPr/>
        </p:nvCxnSpPr>
        <p:spPr>
          <a:xfrm flipV="1">
            <a:off x="6522985" y="4015796"/>
            <a:ext cx="719729" cy="852321"/>
          </a:xfrm>
          <a:prstGeom prst="bentConnector3">
            <a:avLst>
              <a:gd name="adj1" fmla="val 3014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7FEF827-D21E-4C0A-8896-99428108B31D}"/>
              </a:ext>
            </a:extLst>
          </p:cNvPr>
          <p:cNvCxnSpPr>
            <a:stCxn id="78" idx="3"/>
            <a:endCxn id="84" idx="1"/>
          </p:cNvCxnSpPr>
          <p:nvPr/>
        </p:nvCxnSpPr>
        <p:spPr>
          <a:xfrm>
            <a:off x="6522985" y="4868117"/>
            <a:ext cx="714719" cy="919920"/>
          </a:xfrm>
          <a:prstGeom prst="bentConnector3">
            <a:avLst>
              <a:gd name="adj1" fmla="val 30343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578CAAC-D2C4-4516-B145-E43749708D7E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6740525" y="4689328"/>
            <a:ext cx="509624" cy="5320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8DA962D-1F6E-4B17-AD5F-DBE306C213D6}"/>
              </a:ext>
            </a:extLst>
          </p:cNvPr>
          <p:cNvCxnSpPr>
            <a:cxnSpLocks/>
          </p:cNvCxnSpPr>
          <p:nvPr/>
        </p:nvCxnSpPr>
        <p:spPr>
          <a:xfrm>
            <a:off x="6740525" y="5355251"/>
            <a:ext cx="509624" cy="0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DD1242E-78B5-4609-98E8-7EE4998C28DC}"/>
              </a:ext>
            </a:extLst>
          </p:cNvPr>
          <p:cNvCxnSpPr>
            <a:stCxn id="72" idx="3"/>
          </p:cNvCxnSpPr>
          <p:nvPr/>
        </p:nvCxnSpPr>
        <p:spPr>
          <a:xfrm flipV="1">
            <a:off x="8099063" y="4868117"/>
            <a:ext cx="699654" cy="487134"/>
          </a:xfrm>
          <a:prstGeom prst="bentConnector3">
            <a:avLst>
              <a:gd name="adj1" fmla="val 18688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4511502-F3D8-484D-A339-AF030D878977}"/>
              </a:ext>
            </a:extLst>
          </p:cNvPr>
          <p:cNvCxnSpPr>
            <a:cxnSpLocks/>
            <a:stCxn id="143" idx="3"/>
          </p:cNvCxnSpPr>
          <p:nvPr/>
        </p:nvCxnSpPr>
        <p:spPr>
          <a:xfrm>
            <a:off x="8098292" y="4015796"/>
            <a:ext cx="131308" cy="852321"/>
          </a:xfrm>
          <a:prstGeom prst="bentConnector2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D55774C-14F5-406E-88EC-689D614CF961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8093282" y="5349923"/>
            <a:ext cx="136318" cy="438114"/>
          </a:xfrm>
          <a:prstGeom prst="bentConnector2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D26113E-F2E2-4F94-AC27-0976B9BB2E4E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093061" y="4694648"/>
            <a:ext cx="13653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53B29220-42D4-4B29-86D3-B50D41F4D7F9}"/>
              </a:ext>
            </a:extLst>
          </p:cNvPr>
          <p:cNvSpPr txBox="1"/>
          <p:nvPr/>
        </p:nvSpPr>
        <p:spPr>
          <a:xfrm>
            <a:off x="6612660" y="3810720"/>
            <a:ext cx="7197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B636BD4-A7DD-441C-BE99-FF1179932669}"/>
              </a:ext>
            </a:extLst>
          </p:cNvPr>
          <p:cNvSpPr txBox="1"/>
          <p:nvPr/>
        </p:nvSpPr>
        <p:spPr>
          <a:xfrm>
            <a:off x="6612660" y="4489273"/>
            <a:ext cx="7197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Dice 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CD6DFB2-8E13-4BE3-B275-9DEDAB54B611}"/>
              </a:ext>
            </a:extLst>
          </p:cNvPr>
          <p:cNvSpPr txBox="1"/>
          <p:nvPr/>
        </p:nvSpPr>
        <p:spPr>
          <a:xfrm>
            <a:off x="6612660" y="5149868"/>
            <a:ext cx="7197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 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04DECED-22D5-432B-A618-A69C6584B4FA}"/>
              </a:ext>
            </a:extLst>
          </p:cNvPr>
          <p:cNvSpPr txBox="1"/>
          <p:nvPr/>
        </p:nvSpPr>
        <p:spPr>
          <a:xfrm>
            <a:off x="6612660" y="5587981"/>
            <a:ext cx="7197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 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1F2B3AEA-B3C5-45A0-8F32-D0A6A2F3C372}"/>
              </a:ext>
            </a:extLst>
          </p:cNvPr>
          <p:cNvCxnSpPr>
            <a:stCxn id="116" idx="2"/>
            <a:endCxn id="79" idx="1"/>
          </p:cNvCxnSpPr>
          <p:nvPr/>
        </p:nvCxnSpPr>
        <p:spPr>
          <a:xfrm rot="16200000" flipH="1">
            <a:off x="3900784" y="3528078"/>
            <a:ext cx="1266571" cy="1382179"/>
          </a:xfrm>
          <a:prstGeom prst="bentConnector2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437D46A9-5944-4BFC-945C-15F0C50F9670}"/>
              </a:ext>
            </a:extLst>
          </p:cNvPr>
          <p:cNvSpPr txBox="1"/>
          <p:nvPr/>
        </p:nvSpPr>
        <p:spPr>
          <a:xfrm>
            <a:off x="4594264" y="5081476"/>
            <a:ext cx="353943" cy="90185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C2B86C12-4143-429A-BB6C-4ED6583126E1}"/>
              </a:ext>
            </a:extLst>
          </p:cNvPr>
          <p:cNvCxnSpPr>
            <a:stCxn id="76" idx="3"/>
          </p:cNvCxnSpPr>
          <p:nvPr/>
        </p:nvCxnSpPr>
        <p:spPr>
          <a:xfrm flipV="1">
            <a:off x="8093060" y="3094251"/>
            <a:ext cx="705657" cy="2269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3726CF34-B49C-452A-9892-88366BB0004D}"/>
              </a:ext>
            </a:extLst>
          </p:cNvPr>
          <p:cNvCxnSpPr>
            <a:stCxn id="76" idx="1"/>
            <a:endCxn id="99" idx="3"/>
          </p:cNvCxnSpPr>
          <p:nvPr/>
        </p:nvCxnSpPr>
        <p:spPr>
          <a:xfrm rot="10800000">
            <a:off x="6513526" y="2664908"/>
            <a:ext cx="723956" cy="431613"/>
          </a:xfrm>
          <a:prstGeom prst="bentConnector3">
            <a:avLst>
              <a:gd name="adj1" fmla="val 20337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0C8B72C-4F76-4E60-B62F-638CCBF59502}"/>
              </a:ext>
            </a:extLst>
          </p:cNvPr>
          <p:cNvCxnSpPr>
            <a:cxnSpLocks/>
            <a:stCxn id="76" idx="1"/>
            <a:endCxn id="107" idx="3"/>
          </p:cNvCxnSpPr>
          <p:nvPr/>
        </p:nvCxnSpPr>
        <p:spPr>
          <a:xfrm rot="10800000" flipV="1">
            <a:off x="6518298" y="3096520"/>
            <a:ext cx="719184" cy="215146"/>
          </a:xfrm>
          <a:prstGeom prst="bentConnector3">
            <a:avLst>
              <a:gd name="adj1" fmla="val 20471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E0B1689E-4A1B-40BA-BA9D-C31E98CD608D}"/>
              </a:ext>
            </a:extLst>
          </p:cNvPr>
          <p:cNvCxnSpPr>
            <a:stCxn id="99" idx="1"/>
            <a:endCxn id="108" idx="3"/>
          </p:cNvCxnSpPr>
          <p:nvPr/>
        </p:nvCxnSpPr>
        <p:spPr>
          <a:xfrm rot="10800000" flipV="1">
            <a:off x="4218960" y="2664906"/>
            <a:ext cx="999038" cy="368065"/>
          </a:xfrm>
          <a:prstGeom prst="bentConnector3">
            <a:avLst>
              <a:gd name="adj1" fmla="val 10910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51C1259-4A41-4786-BCAB-48760A838406}"/>
              </a:ext>
            </a:extLst>
          </p:cNvPr>
          <p:cNvCxnSpPr>
            <a:stCxn id="107" idx="1"/>
            <a:endCxn id="108" idx="3"/>
          </p:cNvCxnSpPr>
          <p:nvPr/>
        </p:nvCxnSpPr>
        <p:spPr>
          <a:xfrm rot="10800000">
            <a:off x="4218961" y="3032972"/>
            <a:ext cx="996281" cy="278694"/>
          </a:xfrm>
          <a:prstGeom prst="bentConnector3">
            <a:avLst>
              <a:gd name="adj1" fmla="val 10563"/>
            </a:avLst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49153C80-85EE-4252-9611-490673540142}"/>
              </a:ext>
            </a:extLst>
          </p:cNvPr>
          <p:cNvSpPr txBox="1"/>
          <p:nvPr/>
        </p:nvSpPr>
        <p:spPr>
          <a:xfrm>
            <a:off x="6478059" y="2447558"/>
            <a:ext cx="682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Ready 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7B1C87C-24C2-4E2F-AFAC-E2487A135AD6}"/>
              </a:ext>
            </a:extLst>
          </p:cNvPr>
          <p:cNvSpPr txBox="1"/>
          <p:nvPr/>
        </p:nvSpPr>
        <p:spPr>
          <a:xfrm>
            <a:off x="6499549" y="3328410"/>
            <a:ext cx="68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바둑돌 위치</a:t>
            </a:r>
            <a:endParaRPr lang="en-US" altLang="ko-KR" sz="7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88E3539-4C5B-441F-AC62-5924D19F8BF4}"/>
              </a:ext>
            </a:extLst>
          </p:cNvPr>
          <p:cNvSpPr txBox="1"/>
          <p:nvPr/>
        </p:nvSpPr>
        <p:spPr>
          <a:xfrm>
            <a:off x="8154369" y="4652398"/>
            <a:ext cx="682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Processing</a:t>
            </a:r>
            <a:endParaRPr lang="ko-KR" altLang="en-US" sz="7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2177C13-36D0-48F0-A314-8FD6E0B67F1E}"/>
              </a:ext>
            </a:extLst>
          </p:cNvPr>
          <p:cNvSpPr txBox="1"/>
          <p:nvPr/>
        </p:nvSpPr>
        <p:spPr>
          <a:xfrm>
            <a:off x="8068251" y="2889599"/>
            <a:ext cx="682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Processing</a:t>
            </a:r>
            <a:endParaRPr lang="ko-KR" altLang="en-US" sz="7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5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881E4DFE-6121-4DBE-A765-EA734B78D72D}"/>
              </a:ext>
            </a:extLst>
          </p:cNvPr>
          <p:cNvSpPr txBox="1"/>
          <p:nvPr/>
        </p:nvSpPr>
        <p:spPr>
          <a:xfrm>
            <a:off x="5406677" y="2562119"/>
            <a:ext cx="778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요청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77DFAC3-BB76-4ADA-8826-12220305F427}"/>
              </a:ext>
            </a:extLst>
          </p:cNvPr>
          <p:cNvSpPr txBox="1"/>
          <p:nvPr/>
        </p:nvSpPr>
        <p:spPr>
          <a:xfrm>
            <a:off x="5393278" y="4439172"/>
            <a:ext cx="778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Ready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2D6AF4F-0BC4-41AE-B622-918E3E0AD5CC}"/>
              </a:ext>
            </a:extLst>
          </p:cNvPr>
          <p:cNvSpPr txBox="1"/>
          <p:nvPr/>
        </p:nvSpPr>
        <p:spPr>
          <a:xfrm>
            <a:off x="7186605" y="4475360"/>
            <a:ext cx="77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 값 모두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1CB63B-095B-45F4-8039-319E2F9ABE92}"/>
              </a:ext>
            </a:extLst>
          </p:cNvPr>
          <p:cNvSpPr txBox="1"/>
          <p:nvPr/>
        </p:nvSpPr>
        <p:spPr>
          <a:xfrm>
            <a:off x="4416990" y="1936135"/>
            <a:ext cx="88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87248AD-4FAE-484C-B49A-67DDCF573F7F}"/>
              </a:ext>
            </a:extLst>
          </p:cNvPr>
          <p:cNvSpPr/>
          <p:nvPr/>
        </p:nvSpPr>
        <p:spPr>
          <a:xfrm>
            <a:off x="6183519" y="2417317"/>
            <a:ext cx="1021604" cy="7213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4CA178-7A8A-45B7-8558-54210958D221}"/>
              </a:ext>
            </a:extLst>
          </p:cNvPr>
          <p:cNvSpPr txBox="1"/>
          <p:nvPr/>
        </p:nvSpPr>
        <p:spPr>
          <a:xfrm>
            <a:off x="6304913" y="2424051"/>
            <a:ext cx="778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 값 설정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4649C4-5288-4398-8B5E-0292B37E171F}"/>
              </a:ext>
            </a:extLst>
          </p:cNvPr>
          <p:cNvSpPr txBox="1"/>
          <p:nvPr/>
        </p:nvSpPr>
        <p:spPr>
          <a:xfrm>
            <a:off x="6183519" y="2213134"/>
            <a:ext cx="102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5F8BA51-732A-44D6-9BE6-BBEF718335C6}"/>
              </a:ext>
            </a:extLst>
          </p:cNvPr>
          <p:cNvCxnSpPr>
            <a:cxnSpLocks/>
          </p:cNvCxnSpPr>
          <p:nvPr/>
        </p:nvCxnSpPr>
        <p:spPr>
          <a:xfrm>
            <a:off x="7205123" y="2771261"/>
            <a:ext cx="787486" cy="0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0E3F6F7-E0F5-4675-8494-90BA9106A1AE}"/>
              </a:ext>
            </a:extLst>
          </p:cNvPr>
          <p:cNvSpPr/>
          <p:nvPr/>
        </p:nvSpPr>
        <p:spPr>
          <a:xfrm>
            <a:off x="4374430" y="2420389"/>
            <a:ext cx="1021604" cy="711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D96695-51D6-406C-ADF1-F0B46F16F383}"/>
              </a:ext>
            </a:extLst>
          </p:cNvPr>
          <p:cNvCxnSpPr>
            <a:cxnSpLocks/>
          </p:cNvCxnSpPr>
          <p:nvPr/>
        </p:nvCxnSpPr>
        <p:spPr>
          <a:xfrm>
            <a:off x="5396034" y="2771261"/>
            <a:ext cx="787486" cy="0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9B1EBA3-5BB9-4F17-B1E6-B36DB3872518}"/>
              </a:ext>
            </a:extLst>
          </p:cNvPr>
          <p:cNvSpPr/>
          <p:nvPr/>
        </p:nvSpPr>
        <p:spPr>
          <a:xfrm>
            <a:off x="7992608" y="2577132"/>
            <a:ext cx="1021604" cy="4425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A9694B-1ECC-4CAC-BF83-DF53AFECA0A8}"/>
              </a:ext>
            </a:extLst>
          </p:cNvPr>
          <p:cNvSpPr txBox="1"/>
          <p:nvPr/>
        </p:nvSpPr>
        <p:spPr>
          <a:xfrm>
            <a:off x="8114002" y="2623299"/>
            <a:ext cx="77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스레드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0B8EC77B-E0B7-4D4D-96A5-467A3959B6C7}"/>
              </a:ext>
            </a:extLst>
          </p:cNvPr>
          <p:cNvSpPr/>
          <p:nvPr/>
        </p:nvSpPr>
        <p:spPr>
          <a:xfrm>
            <a:off x="6178400" y="4291936"/>
            <a:ext cx="1021604" cy="7213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F8D2C33-A637-4E80-A389-B5926205D315}"/>
              </a:ext>
            </a:extLst>
          </p:cNvPr>
          <p:cNvSpPr txBox="1"/>
          <p:nvPr/>
        </p:nvSpPr>
        <p:spPr>
          <a:xfrm>
            <a:off x="6304733" y="4360224"/>
            <a:ext cx="77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 값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상태 값 설정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768C3033-0622-4179-88A9-E7C0854BF5FD}"/>
              </a:ext>
            </a:extLst>
          </p:cNvPr>
          <p:cNvSpPr/>
          <p:nvPr/>
        </p:nvSpPr>
        <p:spPr>
          <a:xfrm>
            <a:off x="6178400" y="5346756"/>
            <a:ext cx="1021604" cy="7213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30C09D-2A8D-4020-8887-87E6B3DAC2FB}"/>
              </a:ext>
            </a:extLst>
          </p:cNvPr>
          <p:cNvSpPr txBox="1"/>
          <p:nvPr/>
        </p:nvSpPr>
        <p:spPr>
          <a:xfrm>
            <a:off x="4495824" y="2649374"/>
            <a:ext cx="778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2B7E322-113D-4898-A1BF-D732E1EDF713}"/>
              </a:ext>
            </a:extLst>
          </p:cNvPr>
          <p:cNvSpPr/>
          <p:nvPr/>
        </p:nvSpPr>
        <p:spPr>
          <a:xfrm>
            <a:off x="4371674" y="4286760"/>
            <a:ext cx="1021604" cy="711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DBBBC10-7AA4-4DC5-83C3-E836A41CACAF}"/>
              </a:ext>
            </a:extLst>
          </p:cNvPr>
          <p:cNvSpPr txBox="1"/>
          <p:nvPr/>
        </p:nvSpPr>
        <p:spPr>
          <a:xfrm>
            <a:off x="4495824" y="4402863"/>
            <a:ext cx="77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클라이언트가  전송한 메시지수신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구분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8F9829-828B-4AD3-AE13-455B546CA558}"/>
              </a:ext>
            </a:extLst>
          </p:cNvPr>
          <p:cNvSpPr txBox="1"/>
          <p:nvPr/>
        </p:nvSpPr>
        <p:spPr>
          <a:xfrm>
            <a:off x="4472169" y="4075321"/>
            <a:ext cx="778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스레드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7B614AF-5911-403F-BC28-134056436525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5393278" y="4652613"/>
            <a:ext cx="785122" cy="8839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F370BCBE-24AD-40DC-BAA8-CD695F6EA2B3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393278" y="4661452"/>
            <a:ext cx="785122" cy="1045981"/>
          </a:xfrm>
          <a:prstGeom prst="bentConnector3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8417729-8C4A-4D72-81F2-12C103D00A58}"/>
              </a:ext>
            </a:extLst>
          </p:cNvPr>
          <p:cNvSpPr txBox="1"/>
          <p:nvPr/>
        </p:nvSpPr>
        <p:spPr>
          <a:xfrm>
            <a:off x="5393278" y="5753678"/>
            <a:ext cx="778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Check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D4D9D39-B7F5-4AFE-8E69-FF18DD80C646}"/>
              </a:ext>
            </a:extLst>
          </p:cNvPr>
          <p:cNvCxnSpPr>
            <a:cxnSpLocks/>
          </p:cNvCxnSpPr>
          <p:nvPr/>
        </p:nvCxnSpPr>
        <p:spPr>
          <a:xfrm>
            <a:off x="7205123" y="4640377"/>
            <a:ext cx="787486" cy="0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591195B-0B8B-44A4-8CDB-26AD0669FF8B}"/>
              </a:ext>
            </a:extLst>
          </p:cNvPr>
          <p:cNvSpPr/>
          <p:nvPr/>
        </p:nvSpPr>
        <p:spPr>
          <a:xfrm>
            <a:off x="7992608" y="4279701"/>
            <a:ext cx="1021604" cy="7213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65B5C12-C286-411F-927E-7D1A94AF2911}"/>
              </a:ext>
            </a:extLst>
          </p:cNvPr>
          <p:cNvSpPr txBox="1"/>
          <p:nvPr/>
        </p:nvSpPr>
        <p:spPr>
          <a:xfrm>
            <a:off x="7992609" y="4065614"/>
            <a:ext cx="102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6DB9632-1D32-47BB-AF55-9A5E38566CC7}"/>
              </a:ext>
            </a:extLst>
          </p:cNvPr>
          <p:cNvSpPr txBox="1"/>
          <p:nvPr/>
        </p:nvSpPr>
        <p:spPr>
          <a:xfrm>
            <a:off x="8114002" y="4347989"/>
            <a:ext cx="77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Dice1,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Dice2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설정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Dice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00094FF-CCEB-4CD3-BB67-8833F75B8A74}"/>
              </a:ext>
            </a:extLst>
          </p:cNvPr>
          <p:cNvCxnSpPr>
            <a:stCxn id="108" idx="3"/>
            <a:endCxn id="76" idx="3"/>
          </p:cNvCxnSpPr>
          <p:nvPr/>
        </p:nvCxnSpPr>
        <p:spPr>
          <a:xfrm flipV="1">
            <a:off x="9014212" y="2798415"/>
            <a:ext cx="12700" cy="1841963"/>
          </a:xfrm>
          <a:prstGeom prst="bentConnector3">
            <a:avLst>
              <a:gd name="adj1" fmla="val 1800000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A19D1829-A021-4E8E-9F3B-1A06C6FC57AD}"/>
              </a:ext>
            </a:extLst>
          </p:cNvPr>
          <p:cNvCxnSpPr>
            <a:stCxn id="87" idx="3"/>
            <a:endCxn id="76" idx="0"/>
          </p:cNvCxnSpPr>
          <p:nvPr/>
        </p:nvCxnSpPr>
        <p:spPr>
          <a:xfrm flipV="1">
            <a:off x="7200004" y="2577132"/>
            <a:ext cx="1303406" cy="3130301"/>
          </a:xfrm>
          <a:prstGeom prst="bentConnector4">
            <a:avLst>
              <a:gd name="adj1" fmla="val 30405"/>
              <a:gd name="adj2" fmla="val 107303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C1D3FC2-0D1D-4168-8C68-035D3B8C6387}"/>
              </a:ext>
            </a:extLst>
          </p:cNvPr>
          <p:cNvSpPr txBox="1"/>
          <p:nvPr/>
        </p:nvSpPr>
        <p:spPr>
          <a:xfrm>
            <a:off x="6270239" y="5400462"/>
            <a:ext cx="83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 값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범위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오목 확인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44F3F092-D70C-4CAA-B9AC-B1FF6D58D87D}"/>
              </a:ext>
            </a:extLst>
          </p:cNvPr>
          <p:cNvSpPr/>
          <p:nvPr/>
        </p:nvSpPr>
        <p:spPr>
          <a:xfrm>
            <a:off x="6179185" y="3344277"/>
            <a:ext cx="1021604" cy="72135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99CE97FB-DCBB-4F7A-B780-605967F2CED7}"/>
              </a:ext>
            </a:extLst>
          </p:cNvPr>
          <p:cNvCxnSpPr>
            <a:stCxn id="73" idx="3"/>
            <a:endCxn id="116" idx="1"/>
          </p:cNvCxnSpPr>
          <p:nvPr/>
        </p:nvCxnSpPr>
        <p:spPr>
          <a:xfrm>
            <a:off x="5396034" y="2776163"/>
            <a:ext cx="783151" cy="928791"/>
          </a:xfrm>
          <a:prstGeom prst="bentConnector3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52E2095-171E-4F3F-B1B9-E4CD9A001653}"/>
              </a:ext>
            </a:extLst>
          </p:cNvPr>
          <p:cNvSpPr txBox="1"/>
          <p:nvPr/>
        </p:nvSpPr>
        <p:spPr>
          <a:xfrm>
            <a:off x="5406677" y="3760892"/>
            <a:ext cx="778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끊김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8C8CFA4-44E7-40DC-B987-1AAC37C454AB}"/>
              </a:ext>
            </a:extLst>
          </p:cNvPr>
          <p:cNvSpPr txBox="1"/>
          <p:nvPr/>
        </p:nvSpPr>
        <p:spPr>
          <a:xfrm>
            <a:off x="6306887" y="3394394"/>
            <a:ext cx="77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상태 값 클라이언트 번호 값 설정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197E1DB4-65D0-43D8-B29F-3DB447B089A1}"/>
              </a:ext>
            </a:extLst>
          </p:cNvPr>
          <p:cNvCxnSpPr>
            <a:stCxn id="116" idx="3"/>
            <a:endCxn id="76" idx="2"/>
          </p:cNvCxnSpPr>
          <p:nvPr/>
        </p:nvCxnSpPr>
        <p:spPr>
          <a:xfrm flipV="1">
            <a:off x="7200789" y="3019698"/>
            <a:ext cx="1302621" cy="685256"/>
          </a:xfrm>
          <a:prstGeom prst="bentConnector2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79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56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79E037-BC3A-4219-91B6-40A6AD898C67}"/>
              </a:ext>
            </a:extLst>
          </p:cNvPr>
          <p:cNvSpPr/>
          <p:nvPr/>
        </p:nvSpPr>
        <p:spPr>
          <a:xfrm>
            <a:off x="2575807" y="1779646"/>
            <a:ext cx="6096000" cy="44512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en-US" altLang="ko-KR" sz="1100" b="1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SPOP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 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TCP/IP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소켓을 이용해 만든 네트워크 오목게임이다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클라이언트와 서버는 지정된 프로토콜에 따른 메시지를 주고 받는다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en-US" altLang="ko-KR" sz="1100" b="1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SPOP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 ① 대기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② 게임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③ 종료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 가지의 상태를 갖는다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① 대기</a:t>
            </a:r>
            <a:endParaRPr lang="en-US" altLang="ko-KR" sz="1100" dirty="0">
              <a:solidFill>
                <a:srgbClr val="24292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클라이언트의 정보를 확인할 수 있다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· ‘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상태로 넘어가기 위한 ‘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READY’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버튼이 있다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서버로 부터 게임 시작 메시지를 받으면 카운트 다운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시작 문구가 출력된다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② 게임</a:t>
            </a:r>
            <a:endParaRPr lang="en-US" altLang="ko-KR" sz="1100" dirty="0">
              <a:solidFill>
                <a:srgbClr val="24292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클라이언트의 게임 순서를 확인하기 위한 애니메이션이 출력된다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각각의 순서에 따라 누구의 차례인지 확인할 수 있다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마우스 클릭을 이용해 게임을 진행한다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③ 종료</a:t>
            </a:r>
            <a:endParaRPr lang="en-US" altLang="ko-KR" sz="1100" dirty="0">
              <a:solidFill>
                <a:srgbClr val="24292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·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결과를 확인하며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일정 시간 후 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'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' </a:t>
            </a:r>
            <a:r>
              <a:rPr lang="ko-KR" altLang="en-US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상태가 된다</a:t>
            </a:r>
            <a:r>
              <a:rPr lang="en-US" altLang="ko-KR" sz="1100" dirty="0">
                <a:solidFill>
                  <a:srgbClr val="24292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100" b="0" i="0" dirty="0">
              <a:solidFill>
                <a:srgbClr val="24292E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84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4AC6C5-5740-42E4-AA93-810470C25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80" y="2221940"/>
            <a:ext cx="1820470" cy="98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78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클라이언트의 이벤트 발생에 따라, 서버와 문자열 메시지를 주고받으며 통신. 서버와 클라이언트는 '#' 구분자로 메시지를 </a:t>
            </a:r>
            <a:r>
              <a:rPr kumimoji="0" lang="ko-KR" altLang="en-US" sz="78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구분</a:t>
            </a:r>
            <a:r>
              <a:rPr kumimoji="0" lang="ko-KR" altLang="ko-KR" sz="78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하여 수행 기능과, 전송 데이터를 구분한다.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655BB4-0E5E-4839-857D-EDEE706B2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87701"/>
              </p:ext>
            </p:extLst>
          </p:nvPr>
        </p:nvGraphicFramePr>
        <p:xfrm>
          <a:off x="2616201" y="3154236"/>
          <a:ext cx="8890000" cy="290989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21961">
                  <a:extLst>
                    <a:ext uri="{9D8B030D-6E8A-4147-A177-3AD203B41FA5}">
                      <a16:colId xmlns:a16="http://schemas.microsoft.com/office/drawing/2014/main" val="4291775698"/>
                    </a:ext>
                  </a:extLst>
                </a:gridCol>
                <a:gridCol w="2046157">
                  <a:extLst>
                    <a:ext uri="{9D8B030D-6E8A-4147-A177-3AD203B41FA5}">
                      <a16:colId xmlns:a16="http://schemas.microsoft.com/office/drawing/2014/main" val="70129484"/>
                    </a:ext>
                  </a:extLst>
                </a:gridCol>
                <a:gridCol w="4162371">
                  <a:extLst>
                    <a:ext uri="{9D8B030D-6E8A-4147-A177-3AD203B41FA5}">
                      <a16:colId xmlns:a16="http://schemas.microsoft.com/office/drawing/2014/main" val="865784298"/>
                    </a:ext>
                  </a:extLst>
                </a:gridCol>
                <a:gridCol w="1859511">
                  <a:extLst>
                    <a:ext uri="{9D8B030D-6E8A-4147-A177-3AD203B41FA5}">
                      <a16:colId xmlns:a16="http://schemas.microsoft.com/office/drawing/2014/main" val="328737371"/>
                    </a:ext>
                  </a:extLst>
                </a:gridCol>
              </a:tblGrid>
              <a:tr h="34621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헤 더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데이터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 능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 시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943321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Client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연결 순서에 따라 클라이언트 번호를 지정한다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Client#1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141312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Ready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endParaRPr lang="en-US" altLang="ko-KR" sz="70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준비 완료 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서버에 알려준다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Ready#1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7822302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Dice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주사위 값 </a:t>
                      </a:r>
                      <a:r>
                        <a:rPr lang="en-US" altLang="ko-KR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1, </a:t>
                      </a:r>
                      <a:r>
                        <a:rPr lang="ko-KR" alt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주사위 값 </a:t>
                      </a:r>
                      <a:r>
                        <a:rPr lang="en-US" altLang="ko-KR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endParaRPr lang="ko-KR" altLang="en-US" sz="8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클라이언트 준비 완료 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주사위 값들을 클라이언트에게 알려준다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GameStart#gamestart#4#3#1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223578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Check</a:t>
                      </a:r>
                    </a:p>
                  </a:txBody>
                  <a:tcPr marL="113825" marR="113825" marT="52534" marB="52534" anchor="ctr"/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X </a:t>
                      </a:r>
                      <a:r>
                        <a:rPr lang="ko-KR" alt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Y </a:t>
                      </a:r>
                      <a:r>
                        <a:rPr lang="ko-KR" alt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흑백</a:t>
                      </a:r>
                    </a:p>
                  </a:txBody>
                  <a:tcPr marL="113825" marR="113825" marT="52534" marB="5253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endParaRPr lang="en-US" altLang="ko-KR" sz="70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마우스 클릭 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좌표와 흑백 값을 서버에 알려준다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13825" marR="113825" marT="52534" marB="52534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Check#8#15#BLACK</a:t>
                      </a:r>
                    </a:p>
                  </a:txBody>
                  <a:tcPr marL="113825" marR="113825" marT="52534" marB="52534" anchor="ctr"/>
                </a:tc>
                <a:extLst>
                  <a:ext uri="{0D108BD9-81ED-4DB2-BD59-A6C34878D82A}">
                    <a16:rowId xmlns:a16="http://schemas.microsoft.com/office/drawing/2014/main" val="2402483924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Do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X </a:t>
                      </a:r>
                      <a:r>
                        <a:rPr lang="ko-KR" altLang="en-US" sz="8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8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Y </a:t>
                      </a:r>
                      <a:r>
                        <a:rPr lang="ko-KR" altLang="en-US" sz="8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8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흑백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돌을 놓을 수 있는 위치인지 체크 후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클라이언트에게 알려준다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Do#8#15#BLACK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110303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Out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상대 클라이언트 접속이 끊기면 클라이언트에게 알려준다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Out#0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74289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69F0B4B-3558-4332-B959-027FF6A2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2" y="1852255"/>
            <a:ext cx="805235" cy="805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779795-B244-450B-BC22-9B7A72BB2A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345" y="1949894"/>
            <a:ext cx="662085" cy="662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ACCAD-C9B3-4BDE-AA2F-2D1C1F0737E7}"/>
              </a:ext>
            </a:extLst>
          </p:cNvPr>
          <p:cNvSpPr txBox="1"/>
          <p:nvPr/>
        </p:nvSpPr>
        <p:spPr>
          <a:xfrm>
            <a:off x="3159058" y="2659641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E216C-69AC-42D6-8C79-0986F33CB6D9}"/>
              </a:ext>
            </a:extLst>
          </p:cNvPr>
          <p:cNvSpPr txBox="1"/>
          <p:nvPr/>
        </p:nvSpPr>
        <p:spPr>
          <a:xfrm>
            <a:off x="8932086" y="2657490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F5F281-A1C5-4895-A616-B4AE62D0293A}"/>
              </a:ext>
            </a:extLst>
          </p:cNvPr>
          <p:cNvCxnSpPr/>
          <p:nvPr/>
        </p:nvCxnSpPr>
        <p:spPr>
          <a:xfrm>
            <a:off x="4558145" y="2396836"/>
            <a:ext cx="43739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47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60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5504113-F7B2-498D-9981-3261B268E988}"/>
              </a:ext>
            </a:extLst>
          </p:cNvPr>
          <p:cNvSpPr txBox="1"/>
          <p:nvPr/>
        </p:nvSpPr>
        <p:spPr>
          <a:xfrm>
            <a:off x="8727372" y="4291086"/>
            <a:ext cx="2373395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 → 클라이언트 준비 상태 체크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 값 설정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주사위 값 임의 설정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85324-4547-4484-83D0-2E971314A803}"/>
              </a:ext>
            </a:extLst>
          </p:cNvPr>
          <p:cNvSpPr txBox="1"/>
          <p:nvPr/>
        </p:nvSpPr>
        <p:spPr>
          <a:xfrm>
            <a:off x="3845546" y="2899312"/>
            <a:ext cx="1201705" cy="2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 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81FF22-1C04-46C5-B7DE-E2EB97B0CB05}"/>
              </a:ext>
            </a:extLst>
          </p:cNvPr>
          <p:cNvSpPr txBox="1"/>
          <p:nvPr/>
        </p:nvSpPr>
        <p:spPr>
          <a:xfrm>
            <a:off x="8727373" y="3223786"/>
            <a:ext cx="2373395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연결 수락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연결 순서에 따라 클라이언트 번호 지정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67D8B7-C352-4381-BEE0-B470EB055D7D}"/>
              </a:ext>
            </a:extLst>
          </p:cNvPr>
          <p:cNvSpPr txBox="1"/>
          <p:nvPr/>
        </p:nvSpPr>
        <p:spPr>
          <a:xfrm>
            <a:off x="3586613" y="4775042"/>
            <a:ext cx="2284665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카운트 다운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전환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주사위 이미지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 클라이언트 선정 효과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“START”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화살표: 왼쪽으로 구부러짐 38">
            <a:extLst>
              <a:ext uri="{FF2B5EF4-FFF2-40B4-BE49-F238E27FC236}">
                <a16:creationId xmlns:a16="http://schemas.microsoft.com/office/drawing/2014/main" id="{0250A116-C94E-4078-AB61-F8A8F1B72927}"/>
              </a:ext>
            </a:extLst>
          </p:cNvPr>
          <p:cNvSpPr/>
          <p:nvPr/>
        </p:nvSpPr>
        <p:spPr>
          <a:xfrm>
            <a:off x="5534071" y="4140999"/>
            <a:ext cx="3143201" cy="1163193"/>
          </a:xfrm>
          <a:prstGeom prst="curvedLeftArrow">
            <a:avLst>
              <a:gd name="adj1" fmla="val 11317"/>
              <a:gd name="adj2" fmla="val 28513"/>
              <a:gd name="adj3" fmla="val 2602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5E5C4B-2138-4CB5-ACF2-A28BA7CB3500}"/>
              </a:ext>
            </a:extLst>
          </p:cNvPr>
          <p:cNvSpPr/>
          <p:nvPr/>
        </p:nvSpPr>
        <p:spPr>
          <a:xfrm>
            <a:off x="6727214" y="4931482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9261E8-861D-4898-ABC2-47CEF1FB19B8}"/>
              </a:ext>
            </a:extLst>
          </p:cNvPr>
          <p:cNvSpPr txBox="1"/>
          <p:nvPr/>
        </p:nvSpPr>
        <p:spPr>
          <a:xfrm>
            <a:off x="6385289" y="4985421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주사위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641E206-B2DB-47C5-9326-116BA53DD47D}"/>
              </a:ext>
            </a:extLst>
          </p:cNvPr>
          <p:cNvSpPr/>
          <p:nvPr/>
        </p:nvSpPr>
        <p:spPr>
          <a:xfrm>
            <a:off x="6722828" y="4123109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194995-D412-445A-B868-E8E558928E70}"/>
              </a:ext>
            </a:extLst>
          </p:cNvPr>
          <p:cNvSpPr txBox="1"/>
          <p:nvPr/>
        </p:nvSpPr>
        <p:spPr>
          <a:xfrm>
            <a:off x="6396172" y="4180599"/>
            <a:ext cx="12612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화살표: 왼쪽으로 구부러짐 43">
            <a:extLst>
              <a:ext uri="{FF2B5EF4-FFF2-40B4-BE49-F238E27FC236}">
                <a16:creationId xmlns:a16="http://schemas.microsoft.com/office/drawing/2014/main" id="{B72BD605-831D-4B33-ABE9-D4F472F58299}"/>
              </a:ext>
            </a:extLst>
          </p:cNvPr>
          <p:cNvSpPr/>
          <p:nvPr/>
        </p:nvSpPr>
        <p:spPr>
          <a:xfrm>
            <a:off x="5534071" y="3011141"/>
            <a:ext cx="3143201" cy="1047048"/>
          </a:xfrm>
          <a:prstGeom prst="curvedLeftArrow">
            <a:avLst>
              <a:gd name="adj1" fmla="val 13072"/>
              <a:gd name="adj2" fmla="val 25436"/>
              <a:gd name="adj3" fmla="val 3068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134D98B-AC06-4771-BA77-48A7C66BA671}"/>
              </a:ext>
            </a:extLst>
          </p:cNvPr>
          <p:cNvSpPr/>
          <p:nvPr/>
        </p:nvSpPr>
        <p:spPr>
          <a:xfrm>
            <a:off x="6671435" y="3705401"/>
            <a:ext cx="735760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7514C6-E3D1-4DEB-A67C-8C798E40F417}"/>
              </a:ext>
            </a:extLst>
          </p:cNvPr>
          <p:cNvSpPr txBox="1"/>
          <p:nvPr/>
        </p:nvSpPr>
        <p:spPr>
          <a:xfrm>
            <a:off x="6455793" y="3704624"/>
            <a:ext cx="1167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1A32DA7-E199-4EF7-AFA7-C0DB6340B5BA}"/>
              </a:ext>
            </a:extLst>
          </p:cNvPr>
          <p:cNvSpPr/>
          <p:nvPr/>
        </p:nvSpPr>
        <p:spPr>
          <a:xfrm>
            <a:off x="6728259" y="2940323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54D63-DB3D-42AD-B80C-D9EBAD4DCD46}"/>
              </a:ext>
            </a:extLst>
          </p:cNvPr>
          <p:cNvSpPr txBox="1"/>
          <p:nvPr/>
        </p:nvSpPr>
        <p:spPr>
          <a:xfrm>
            <a:off x="6385289" y="2985597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요청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04F283-504D-4EBA-BFF2-40CB26FD8930}"/>
              </a:ext>
            </a:extLst>
          </p:cNvPr>
          <p:cNvSpPr txBox="1"/>
          <p:nvPr/>
        </p:nvSpPr>
        <p:spPr>
          <a:xfrm>
            <a:off x="3480742" y="3922390"/>
            <a:ext cx="1921260" cy="2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준비 버튼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 준비 메시지 생성 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740B51-1B38-491F-ABF1-77C9016B6B5E}"/>
              </a:ext>
            </a:extLst>
          </p:cNvPr>
          <p:cNvGrpSpPr/>
          <p:nvPr/>
        </p:nvGrpSpPr>
        <p:grpSpPr>
          <a:xfrm>
            <a:off x="3496953" y="2039786"/>
            <a:ext cx="1904604" cy="532265"/>
            <a:chOff x="3586613" y="2063211"/>
            <a:chExt cx="1904604" cy="53226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F9EEA0B-86FE-4C2A-9E09-D3CBE5843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86613" y="2063211"/>
              <a:ext cx="532265" cy="53226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67CB88-B65D-4473-A55A-99B07517CFE4}"/>
                </a:ext>
              </a:extLst>
            </p:cNvPr>
            <p:cNvSpPr txBox="1"/>
            <p:nvPr/>
          </p:nvSpPr>
          <p:spPr>
            <a:xfrm>
              <a:off x="4042616" y="2175454"/>
              <a:ext cx="1448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D537C4-BD8F-4504-BCB4-91DA18A614FE}"/>
              </a:ext>
            </a:extLst>
          </p:cNvPr>
          <p:cNvGrpSpPr/>
          <p:nvPr/>
        </p:nvGrpSpPr>
        <p:grpSpPr>
          <a:xfrm>
            <a:off x="9013564" y="2573409"/>
            <a:ext cx="1731557" cy="437642"/>
            <a:chOff x="8520558" y="2550890"/>
            <a:chExt cx="1731557" cy="43764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A4D46FC-2EAF-4FC5-98D8-4869885C9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0558" y="2550890"/>
              <a:ext cx="437642" cy="43764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7B67CF-C2A6-4774-BEB4-44096BB17019}"/>
                </a:ext>
              </a:extLst>
            </p:cNvPr>
            <p:cNvSpPr txBox="1"/>
            <p:nvPr/>
          </p:nvSpPr>
          <p:spPr>
            <a:xfrm>
              <a:off x="8803514" y="2613652"/>
              <a:ext cx="1448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 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5CD97A-DF2E-4709-A1A1-F26476A2C700}"/>
              </a:ext>
            </a:extLst>
          </p:cNvPr>
          <p:cNvCxnSpPr>
            <a:cxnSpLocks/>
          </p:cNvCxnSpPr>
          <p:nvPr/>
        </p:nvCxnSpPr>
        <p:spPr>
          <a:xfrm>
            <a:off x="3230089" y="273551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0045D8E-A21E-46FB-B61B-EF6DA0538090}"/>
              </a:ext>
            </a:extLst>
          </p:cNvPr>
          <p:cNvCxnSpPr>
            <a:cxnSpLocks/>
          </p:cNvCxnSpPr>
          <p:nvPr/>
        </p:nvCxnSpPr>
        <p:spPr>
          <a:xfrm>
            <a:off x="3230089" y="340255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7390A95-8E06-4C78-9198-18871A3DC8D0}"/>
              </a:ext>
            </a:extLst>
          </p:cNvPr>
          <p:cNvCxnSpPr>
            <a:cxnSpLocks/>
          </p:cNvCxnSpPr>
          <p:nvPr/>
        </p:nvCxnSpPr>
        <p:spPr>
          <a:xfrm>
            <a:off x="8597506" y="3162748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1E90F22-C7D0-4D6E-86F8-B3EA754ECBEA}"/>
              </a:ext>
            </a:extLst>
          </p:cNvPr>
          <p:cNvCxnSpPr>
            <a:cxnSpLocks/>
          </p:cNvCxnSpPr>
          <p:nvPr/>
        </p:nvCxnSpPr>
        <p:spPr>
          <a:xfrm>
            <a:off x="8597506" y="3829788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88FB5C-EEAA-44B8-9D3D-2056B47ED1A1}"/>
              </a:ext>
            </a:extLst>
          </p:cNvPr>
          <p:cNvCxnSpPr>
            <a:cxnSpLocks/>
          </p:cNvCxnSpPr>
          <p:nvPr/>
        </p:nvCxnSpPr>
        <p:spPr>
          <a:xfrm>
            <a:off x="3230089" y="374037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39D00A6-B858-4899-8B2B-F624D790FDBC}"/>
              </a:ext>
            </a:extLst>
          </p:cNvPr>
          <p:cNvCxnSpPr>
            <a:cxnSpLocks/>
          </p:cNvCxnSpPr>
          <p:nvPr/>
        </p:nvCxnSpPr>
        <p:spPr>
          <a:xfrm>
            <a:off x="3230089" y="440741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8F9489D-1397-45D1-8513-9A1AA885C77D}"/>
              </a:ext>
            </a:extLst>
          </p:cNvPr>
          <p:cNvCxnSpPr>
            <a:cxnSpLocks/>
          </p:cNvCxnSpPr>
          <p:nvPr/>
        </p:nvCxnSpPr>
        <p:spPr>
          <a:xfrm>
            <a:off x="3176650" y="4692385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69F83F8-63FA-4962-B3F2-EDD943C6C13A}"/>
              </a:ext>
            </a:extLst>
          </p:cNvPr>
          <p:cNvCxnSpPr>
            <a:cxnSpLocks/>
          </p:cNvCxnSpPr>
          <p:nvPr/>
        </p:nvCxnSpPr>
        <p:spPr>
          <a:xfrm>
            <a:off x="3176650" y="5966122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CA806C0-70E3-447F-93A6-D48B74F0CEA0}"/>
              </a:ext>
            </a:extLst>
          </p:cNvPr>
          <p:cNvCxnSpPr>
            <a:cxnSpLocks/>
          </p:cNvCxnSpPr>
          <p:nvPr/>
        </p:nvCxnSpPr>
        <p:spPr>
          <a:xfrm>
            <a:off x="8597506" y="420866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EFC18C1-D329-4B0D-B99B-3B89609276DF}"/>
              </a:ext>
            </a:extLst>
          </p:cNvPr>
          <p:cNvCxnSpPr>
            <a:cxnSpLocks/>
          </p:cNvCxnSpPr>
          <p:nvPr/>
        </p:nvCxnSpPr>
        <p:spPr>
          <a:xfrm>
            <a:off x="8597506" y="5091456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00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5504113-F7B2-498D-9981-3261B268E988}"/>
              </a:ext>
            </a:extLst>
          </p:cNvPr>
          <p:cNvSpPr txBox="1"/>
          <p:nvPr/>
        </p:nvSpPr>
        <p:spPr>
          <a:xfrm>
            <a:off x="8727371" y="4481096"/>
            <a:ext cx="2373395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 값 변경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 번호 재설정을 위한 메시지 생성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85324-4547-4484-83D0-2E971314A803}"/>
              </a:ext>
            </a:extLst>
          </p:cNvPr>
          <p:cNvSpPr txBox="1"/>
          <p:nvPr/>
        </p:nvSpPr>
        <p:spPr>
          <a:xfrm>
            <a:off x="3129514" y="2863597"/>
            <a:ext cx="2563588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돌을 놓을 수 있는 위치 → 마우스 커서 변경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마우스 클릭 → 좌표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흑백 값 담긴 메시지 생성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81FF22-1C04-46C5-B7DE-E2EB97B0CB05}"/>
              </a:ext>
            </a:extLst>
          </p:cNvPr>
          <p:cNvSpPr txBox="1"/>
          <p:nvPr/>
        </p:nvSpPr>
        <p:spPr>
          <a:xfrm>
            <a:off x="8727373" y="3278967"/>
            <a:ext cx="2474027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 → ① 좌표 범위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②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중복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③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금수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④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조건 만족 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좌표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흑백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 담긴 메시지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67D8B7-C352-4381-BEE0-B470EB055D7D}"/>
              </a:ext>
            </a:extLst>
          </p:cNvPr>
          <p:cNvSpPr txBox="1"/>
          <p:nvPr/>
        </p:nvSpPr>
        <p:spPr>
          <a:xfrm>
            <a:off x="3176650" y="4872250"/>
            <a:ext cx="2284665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 종료 텍스트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전환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 필드 초기화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화살표: 왼쪽으로 구부러짐 38">
            <a:extLst>
              <a:ext uri="{FF2B5EF4-FFF2-40B4-BE49-F238E27FC236}">
                <a16:creationId xmlns:a16="http://schemas.microsoft.com/office/drawing/2014/main" id="{0250A116-C94E-4078-AB61-F8A8F1B72927}"/>
              </a:ext>
            </a:extLst>
          </p:cNvPr>
          <p:cNvSpPr/>
          <p:nvPr/>
        </p:nvSpPr>
        <p:spPr>
          <a:xfrm>
            <a:off x="5561779" y="4196180"/>
            <a:ext cx="3143201" cy="1163193"/>
          </a:xfrm>
          <a:prstGeom prst="curvedLeftArrow">
            <a:avLst>
              <a:gd name="adj1" fmla="val 11317"/>
              <a:gd name="adj2" fmla="val 28513"/>
              <a:gd name="adj3" fmla="val 2602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7F7F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5E5C4B-2138-4CB5-ACF2-A28BA7CB3500}"/>
              </a:ext>
            </a:extLst>
          </p:cNvPr>
          <p:cNvSpPr/>
          <p:nvPr/>
        </p:nvSpPr>
        <p:spPr>
          <a:xfrm>
            <a:off x="6754922" y="4986663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9261E8-861D-4898-ABC2-47CEF1FB19B8}"/>
              </a:ext>
            </a:extLst>
          </p:cNvPr>
          <p:cNvSpPr txBox="1"/>
          <p:nvPr/>
        </p:nvSpPr>
        <p:spPr>
          <a:xfrm>
            <a:off x="6412997" y="5040602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초기화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641E206-B2DB-47C5-9326-116BA53DD47D}"/>
              </a:ext>
            </a:extLst>
          </p:cNvPr>
          <p:cNvSpPr/>
          <p:nvPr/>
        </p:nvSpPr>
        <p:spPr>
          <a:xfrm>
            <a:off x="6750536" y="4178290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194995-D412-445A-B868-E8E558928E70}"/>
              </a:ext>
            </a:extLst>
          </p:cNvPr>
          <p:cNvSpPr txBox="1"/>
          <p:nvPr/>
        </p:nvSpPr>
        <p:spPr>
          <a:xfrm>
            <a:off x="6433820" y="4187986"/>
            <a:ext cx="126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끊김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화살표: 왼쪽으로 구부러짐 43">
            <a:extLst>
              <a:ext uri="{FF2B5EF4-FFF2-40B4-BE49-F238E27FC236}">
                <a16:creationId xmlns:a16="http://schemas.microsoft.com/office/drawing/2014/main" id="{B72BD605-831D-4B33-ABE9-D4F472F58299}"/>
              </a:ext>
            </a:extLst>
          </p:cNvPr>
          <p:cNvSpPr/>
          <p:nvPr/>
        </p:nvSpPr>
        <p:spPr>
          <a:xfrm>
            <a:off x="5561779" y="3066322"/>
            <a:ext cx="3143201" cy="1047048"/>
          </a:xfrm>
          <a:prstGeom prst="curvedLeftArrow">
            <a:avLst>
              <a:gd name="adj1" fmla="val 13072"/>
              <a:gd name="adj2" fmla="val 25436"/>
              <a:gd name="adj3" fmla="val 3068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1A32DA7-E199-4EF7-AFA7-C0DB6340B5BA}"/>
              </a:ext>
            </a:extLst>
          </p:cNvPr>
          <p:cNvSpPr/>
          <p:nvPr/>
        </p:nvSpPr>
        <p:spPr>
          <a:xfrm>
            <a:off x="6755967" y="2995504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54D63-DB3D-42AD-B80C-D9EBAD4DCD46}"/>
              </a:ext>
            </a:extLst>
          </p:cNvPr>
          <p:cNvSpPr txBox="1"/>
          <p:nvPr/>
        </p:nvSpPr>
        <p:spPr>
          <a:xfrm>
            <a:off x="6412997" y="3040778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04F283-504D-4EBA-BFF2-40CB26FD8930}"/>
              </a:ext>
            </a:extLst>
          </p:cNvPr>
          <p:cNvSpPr txBox="1"/>
          <p:nvPr/>
        </p:nvSpPr>
        <p:spPr>
          <a:xfrm>
            <a:off x="3154520" y="3692623"/>
            <a:ext cx="2118474" cy="90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돌을 오목판에 표시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 확인 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 하이라이트 효과 출력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일정 시간 후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전환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5CD97A-DF2E-4709-A1A1-F26476A2C700}"/>
              </a:ext>
            </a:extLst>
          </p:cNvPr>
          <p:cNvCxnSpPr>
            <a:cxnSpLocks/>
          </p:cNvCxnSpPr>
          <p:nvPr/>
        </p:nvCxnSpPr>
        <p:spPr>
          <a:xfrm>
            <a:off x="3176650" y="279070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0045D8E-A21E-46FB-B61B-EF6DA0538090}"/>
              </a:ext>
            </a:extLst>
          </p:cNvPr>
          <p:cNvCxnSpPr>
            <a:cxnSpLocks/>
          </p:cNvCxnSpPr>
          <p:nvPr/>
        </p:nvCxnSpPr>
        <p:spPr>
          <a:xfrm>
            <a:off x="3176650" y="345774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7390A95-8E06-4C78-9198-18871A3DC8D0}"/>
              </a:ext>
            </a:extLst>
          </p:cNvPr>
          <p:cNvCxnSpPr>
            <a:cxnSpLocks/>
          </p:cNvCxnSpPr>
          <p:nvPr/>
        </p:nvCxnSpPr>
        <p:spPr>
          <a:xfrm>
            <a:off x="8729122" y="321792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1E90F22-C7D0-4D6E-86F8-B3EA754ECBEA}"/>
              </a:ext>
            </a:extLst>
          </p:cNvPr>
          <p:cNvCxnSpPr>
            <a:cxnSpLocks/>
          </p:cNvCxnSpPr>
          <p:nvPr/>
        </p:nvCxnSpPr>
        <p:spPr>
          <a:xfrm>
            <a:off x="8729122" y="404406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88FB5C-EEAA-44B8-9D3D-2056B47ED1A1}"/>
              </a:ext>
            </a:extLst>
          </p:cNvPr>
          <p:cNvCxnSpPr>
            <a:cxnSpLocks/>
          </p:cNvCxnSpPr>
          <p:nvPr/>
        </p:nvCxnSpPr>
        <p:spPr>
          <a:xfrm>
            <a:off x="3176650" y="3628101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39D00A6-B858-4899-8B2B-F624D790FDBC}"/>
              </a:ext>
            </a:extLst>
          </p:cNvPr>
          <p:cNvCxnSpPr>
            <a:cxnSpLocks/>
          </p:cNvCxnSpPr>
          <p:nvPr/>
        </p:nvCxnSpPr>
        <p:spPr>
          <a:xfrm>
            <a:off x="3176650" y="465387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8F9489D-1397-45D1-8513-9A1AA885C77D}"/>
              </a:ext>
            </a:extLst>
          </p:cNvPr>
          <p:cNvCxnSpPr>
            <a:cxnSpLocks/>
          </p:cNvCxnSpPr>
          <p:nvPr/>
        </p:nvCxnSpPr>
        <p:spPr>
          <a:xfrm>
            <a:off x="3178580" y="4832853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69F83F8-63FA-4962-B3F2-EDD943C6C13A}"/>
              </a:ext>
            </a:extLst>
          </p:cNvPr>
          <p:cNvCxnSpPr>
            <a:cxnSpLocks/>
          </p:cNvCxnSpPr>
          <p:nvPr/>
        </p:nvCxnSpPr>
        <p:spPr>
          <a:xfrm>
            <a:off x="3178580" y="5638965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CA806C0-70E3-447F-93A6-D48B74F0CEA0}"/>
              </a:ext>
            </a:extLst>
          </p:cNvPr>
          <p:cNvCxnSpPr>
            <a:cxnSpLocks/>
          </p:cNvCxnSpPr>
          <p:nvPr/>
        </p:nvCxnSpPr>
        <p:spPr>
          <a:xfrm>
            <a:off x="8729123" y="4398022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EFC18C1-D329-4B0D-B99B-3B89609276DF}"/>
              </a:ext>
            </a:extLst>
          </p:cNvPr>
          <p:cNvCxnSpPr>
            <a:cxnSpLocks/>
          </p:cNvCxnSpPr>
          <p:nvPr/>
        </p:nvCxnSpPr>
        <p:spPr>
          <a:xfrm>
            <a:off x="8729123" y="506329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DC8AF25-B53A-4B1B-AB9B-5EF90A24D271}"/>
              </a:ext>
            </a:extLst>
          </p:cNvPr>
          <p:cNvSpPr/>
          <p:nvPr/>
        </p:nvSpPr>
        <p:spPr>
          <a:xfrm>
            <a:off x="6755967" y="3742292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548A38-55FF-4681-AE68-44F3051BA0E4}"/>
              </a:ext>
            </a:extLst>
          </p:cNvPr>
          <p:cNvSpPr txBox="1"/>
          <p:nvPr/>
        </p:nvSpPr>
        <p:spPr>
          <a:xfrm>
            <a:off x="6412997" y="3787566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16BF920-5C40-4002-8C5E-3605B4303F83}"/>
              </a:ext>
            </a:extLst>
          </p:cNvPr>
          <p:cNvGrpSpPr/>
          <p:nvPr/>
        </p:nvGrpSpPr>
        <p:grpSpPr>
          <a:xfrm>
            <a:off x="3489070" y="2039786"/>
            <a:ext cx="1904604" cy="532265"/>
            <a:chOff x="3586613" y="2063211"/>
            <a:chExt cx="1904604" cy="53226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9E000F9-026E-4915-925A-EEA61147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86613" y="2063211"/>
              <a:ext cx="532265" cy="53226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9E9861-5582-4A5E-9018-DD9FEA76DEFB}"/>
                </a:ext>
              </a:extLst>
            </p:cNvPr>
            <p:cNvSpPr txBox="1"/>
            <p:nvPr/>
          </p:nvSpPr>
          <p:spPr>
            <a:xfrm>
              <a:off x="4042616" y="2175454"/>
              <a:ext cx="1448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8AFEB9-306F-4C9D-A162-3441C858E339}"/>
              </a:ext>
            </a:extLst>
          </p:cNvPr>
          <p:cNvGrpSpPr/>
          <p:nvPr/>
        </p:nvGrpSpPr>
        <p:grpSpPr>
          <a:xfrm>
            <a:off x="9069138" y="2573409"/>
            <a:ext cx="1731557" cy="437642"/>
            <a:chOff x="8520558" y="2550890"/>
            <a:chExt cx="1731557" cy="43764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DAE4D74-1FFD-4B3B-A249-9732A0E34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20558" y="2550890"/>
              <a:ext cx="437642" cy="43764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EF6B9A-966E-4D29-B261-65FD45EBF3B5}"/>
                </a:ext>
              </a:extLst>
            </p:cNvPr>
            <p:cNvSpPr txBox="1"/>
            <p:nvPr/>
          </p:nvSpPr>
          <p:spPr>
            <a:xfrm>
              <a:off x="8803514" y="2613652"/>
              <a:ext cx="1448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 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68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23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6BACB5-FAF9-421C-96BA-97A310453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63" y="1893915"/>
            <a:ext cx="1314572" cy="2051934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A01B786-81BF-42DF-A503-C586CF514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35" y="1893915"/>
            <a:ext cx="1314572" cy="205193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FFAF4A0E-7213-49C8-A276-5F08C3C15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07" y="1893915"/>
            <a:ext cx="1504752" cy="205193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E4FD46E-8B30-4D54-B4FF-4977EF7A0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79" y="1893914"/>
            <a:ext cx="1504752" cy="2051935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218632E-C17D-4BCF-A9FC-BCAF37F6C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051" y="1893913"/>
            <a:ext cx="1504752" cy="20519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03CD50-D78A-40AA-84E3-04609926B0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05" y="4116083"/>
            <a:ext cx="1127730" cy="20519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CDA518-B5B7-4CFB-ABAD-0A07D7C5A6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19" y="4116083"/>
            <a:ext cx="1471388" cy="20552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C1743-4001-448A-BAD7-0B993A6805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54" y="4116083"/>
            <a:ext cx="1127730" cy="20519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BA8AAF9-B86A-4A82-8275-B046AD5D5C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31" y="4112747"/>
            <a:ext cx="1131066" cy="2055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CFFE5B7-2B35-4BDF-93B1-0C906AA09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72" y="4112745"/>
            <a:ext cx="1468051" cy="2051935"/>
          </a:xfrm>
          <a:prstGeom prst="rect">
            <a:avLst/>
          </a:prstGeom>
        </p:spPr>
      </p:pic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23DB2FA6-97B9-44F4-A7EF-0BCCA9B352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03" y="4119421"/>
            <a:ext cx="1131066" cy="2051934"/>
          </a:xfrm>
          <a:prstGeom prst="rect">
            <a:avLst/>
          </a:prstGeom>
        </p:spPr>
      </p:pic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FF73525F-A273-41C8-84D7-B83A8787D5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323" y="4119421"/>
            <a:ext cx="1504752" cy="20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6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6086</TotalTime>
  <Words>1104</Words>
  <Application>Microsoft Office PowerPoint</Application>
  <PresentationFormat>와이드스크린</PresentationFormat>
  <Paragraphs>313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나눔바른고딕 Light</vt:lpstr>
      <vt:lpstr>나눔스퀘어 ExtraBold</vt:lpstr>
      <vt:lpstr>나눔바른고딕 UltraLight</vt:lpstr>
      <vt:lpstr>Arial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임</dc:creator>
  <cp:lastModifiedBy>준섭 임</cp:lastModifiedBy>
  <cp:revision>147</cp:revision>
  <dcterms:created xsi:type="dcterms:W3CDTF">2019-05-09T06:57:21Z</dcterms:created>
  <dcterms:modified xsi:type="dcterms:W3CDTF">2019-05-14T06:35:47Z</dcterms:modified>
</cp:coreProperties>
</file>